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6c57dfcec1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5086e70604c75"/>
  </p:sldMasterIdLst>
  <p:sldIdLst>
    <p:sldId xmlns:r="http://schemas.openxmlformats.org/officeDocument/2006/relationships" id="256" r:id="R28b99d9e89f4485b"/>
    <p:sldId xmlns:r="http://schemas.openxmlformats.org/officeDocument/2006/relationships" id="257" r:id="R643f881232db4301"/>
    <p:sldId xmlns:r="http://schemas.openxmlformats.org/officeDocument/2006/relationships" id="258" r:id="R2b000868e89a490e"/>
    <p:sldId xmlns:r="http://schemas.openxmlformats.org/officeDocument/2006/relationships" id="259" r:id="Rf89cb75555dc440f"/>
    <p:sldId xmlns:r="http://schemas.openxmlformats.org/officeDocument/2006/relationships" id="260" r:id="Rd9fc40e3b4a14975"/>
    <p:sldId xmlns:r="http://schemas.openxmlformats.org/officeDocument/2006/relationships" id="261" r:id="Rd52b4d7409ef41e3"/>
    <p:sldId xmlns:r="http://schemas.openxmlformats.org/officeDocument/2006/relationships" id="262" r:id="Rc38309d9247f40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5086e70604c75" /><Relationship Type="http://schemas.openxmlformats.org/officeDocument/2006/relationships/slide" Target="/ppt/slides/slide1.xml" Id="R28b99d9e89f4485b" /><Relationship Type="http://schemas.openxmlformats.org/officeDocument/2006/relationships/slide" Target="/ppt/slides/slide2.xml" Id="R643f881232db4301" /><Relationship Type="http://schemas.openxmlformats.org/officeDocument/2006/relationships/slide" Target="/ppt/slides/slide3.xml" Id="R2b000868e89a490e" /><Relationship Type="http://schemas.openxmlformats.org/officeDocument/2006/relationships/slide" Target="/ppt/slides/slide4.xml" Id="Rf89cb75555dc440f" /><Relationship Type="http://schemas.openxmlformats.org/officeDocument/2006/relationships/slide" Target="/ppt/slides/slide5.xml" Id="Rd9fc40e3b4a14975" /><Relationship Type="http://schemas.openxmlformats.org/officeDocument/2006/relationships/slide" Target="/ppt/slides/slide6.xml" Id="Rd52b4d7409ef41e3" /><Relationship Type="http://schemas.openxmlformats.org/officeDocument/2006/relationships/slide" Target="/ppt/slides/slide7.xml" Id="Rc38309d9247f40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9e39f81e1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98c2ba23d487b" /><Relationship Type="http://schemas.openxmlformats.org/officeDocument/2006/relationships/theme" Target="/ppt/slideMasters/theme/theme1.xml" Id="R37f750fb8372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98c2ba23d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910323a1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6f0bfce2149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6dbe983f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f6490218d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04e6bf63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3e03c71c14d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ab5994ebc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