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5d959c422f40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a3e759c1342fa"/>
  </p:sldMasterIdLst>
  <p:sldIdLst>
    <p:sldId xmlns:r="http://schemas.openxmlformats.org/officeDocument/2006/relationships" id="256" r:id="Ree24958148264af6"/>
    <p:sldId xmlns:r="http://schemas.openxmlformats.org/officeDocument/2006/relationships" id="257" r:id="Rde9b2820090f434c"/>
    <p:sldId xmlns:r="http://schemas.openxmlformats.org/officeDocument/2006/relationships" id="258" r:id="R5b684ea7580d4335"/>
    <p:sldId xmlns:r="http://schemas.openxmlformats.org/officeDocument/2006/relationships" id="259" r:id="R36c5dc0ada9346e0"/>
    <p:sldId xmlns:r="http://schemas.openxmlformats.org/officeDocument/2006/relationships" id="260" r:id="R4c6c581d94934845"/>
    <p:sldId xmlns:r="http://schemas.openxmlformats.org/officeDocument/2006/relationships" id="261" r:id="Ra55eb983e65440bf"/>
    <p:sldId xmlns:r="http://schemas.openxmlformats.org/officeDocument/2006/relationships" id="262" r:id="R1340cec7cf8f49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a3e759c1342fa" /><Relationship Type="http://schemas.openxmlformats.org/officeDocument/2006/relationships/slide" Target="/ppt/slides/slide1.xml" Id="Ree24958148264af6" /><Relationship Type="http://schemas.openxmlformats.org/officeDocument/2006/relationships/slide" Target="/ppt/slides/slide2.xml" Id="Rde9b2820090f434c" /><Relationship Type="http://schemas.openxmlformats.org/officeDocument/2006/relationships/slide" Target="/ppt/slides/slide3.xml" Id="R5b684ea7580d4335" /><Relationship Type="http://schemas.openxmlformats.org/officeDocument/2006/relationships/slide" Target="/ppt/slides/slide4.xml" Id="R36c5dc0ada9346e0" /><Relationship Type="http://schemas.openxmlformats.org/officeDocument/2006/relationships/slide" Target="/ppt/slides/slide5.xml" Id="R4c6c581d94934845" /><Relationship Type="http://schemas.openxmlformats.org/officeDocument/2006/relationships/slide" Target="/ppt/slides/slide6.xml" Id="Ra55eb983e65440bf" /><Relationship Type="http://schemas.openxmlformats.org/officeDocument/2006/relationships/slide" Target="/ppt/slides/slide7.xml" Id="R1340cec7cf8f49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f9a50b44942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d6367626f46ee" /><Relationship Type="http://schemas.openxmlformats.org/officeDocument/2006/relationships/theme" Target="/ppt/slideMasters/theme/theme1.xml" Id="Rd2ce4359183b46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d6367626f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3edc5a31d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0a5b5dbfc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f2049a7f547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a5b60eb45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f507af18046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b6aaf4e4a41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242adbfd747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