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6278daa9c943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b9725fe0ab4d87"/>
  </p:sldMasterIdLst>
  <p:sldIdLst>
    <p:sldId xmlns:r="http://schemas.openxmlformats.org/officeDocument/2006/relationships" id="256" r:id="Rff5368a72ff64245"/>
    <p:sldId xmlns:r="http://schemas.openxmlformats.org/officeDocument/2006/relationships" id="257" r:id="R0e02ffa789044127"/>
    <p:sldId xmlns:r="http://schemas.openxmlformats.org/officeDocument/2006/relationships" id="258" r:id="R553f1c3928f94e66"/>
    <p:sldId xmlns:r="http://schemas.openxmlformats.org/officeDocument/2006/relationships" id="259" r:id="Ra9ff150a64b64e67"/>
    <p:sldId xmlns:r="http://schemas.openxmlformats.org/officeDocument/2006/relationships" id="260" r:id="Rb56c7a5532da4c17"/>
    <p:sldId xmlns:r="http://schemas.openxmlformats.org/officeDocument/2006/relationships" id="261" r:id="R7d98233c6bed455a"/>
    <p:sldId xmlns:r="http://schemas.openxmlformats.org/officeDocument/2006/relationships" id="262" r:id="R979ddfeb7ef342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9725fe0ab4d87" /><Relationship Type="http://schemas.openxmlformats.org/officeDocument/2006/relationships/slide" Target="/ppt/slides/slide1.xml" Id="Rff5368a72ff64245" /><Relationship Type="http://schemas.openxmlformats.org/officeDocument/2006/relationships/slide" Target="/ppt/slides/slide2.xml" Id="R0e02ffa789044127" /><Relationship Type="http://schemas.openxmlformats.org/officeDocument/2006/relationships/slide" Target="/ppt/slides/slide3.xml" Id="R553f1c3928f94e66" /><Relationship Type="http://schemas.openxmlformats.org/officeDocument/2006/relationships/slide" Target="/ppt/slides/slide4.xml" Id="Ra9ff150a64b64e67" /><Relationship Type="http://schemas.openxmlformats.org/officeDocument/2006/relationships/slide" Target="/ppt/slides/slide5.xml" Id="Rb56c7a5532da4c17" /><Relationship Type="http://schemas.openxmlformats.org/officeDocument/2006/relationships/slide" Target="/ppt/slides/slide6.xml" Id="R7d98233c6bed455a" /><Relationship Type="http://schemas.openxmlformats.org/officeDocument/2006/relationships/slide" Target="/ppt/slides/slide7.xml" Id="R979ddfeb7ef342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8909f55d644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e27f693544142" /><Relationship Type="http://schemas.openxmlformats.org/officeDocument/2006/relationships/theme" Target="/ppt/slideMasters/theme/theme1.xml" Id="Rfa7afe31b41341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ce27f69354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c1ec7b7bd46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d9d1d35e0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2f61f902049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342d1ce5a41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2a5dddeef4f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0058b2f0a48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024c67bd74c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ALLSIDIG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ALLSIDIG REGNSKAP AS ble etablert [år] og holder til i Holter.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4 558 211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911 884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KOPPERUD HANNE MARIE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LINN-MARIE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MARTE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Holtervegen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2034 Holter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