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43c5582b8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3d0c15edd435b"/>
  </p:sldMasterIdLst>
  <p:sldIdLst>
    <p:sldId xmlns:r="http://schemas.openxmlformats.org/officeDocument/2006/relationships" id="256" r:id="R298aa84c94ad4c83"/>
    <p:sldId xmlns:r="http://schemas.openxmlformats.org/officeDocument/2006/relationships" id="257" r:id="R93b0c31f30184a1b"/>
    <p:sldId xmlns:r="http://schemas.openxmlformats.org/officeDocument/2006/relationships" id="258" r:id="R1b32bab226b64bb5"/>
    <p:sldId xmlns:r="http://schemas.openxmlformats.org/officeDocument/2006/relationships" id="259" r:id="Rdea74e0684284a28"/>
    <p:sldId xmlns:r="http://schemas.openxmlformats.org/officeDocument/2006/relationships" id="260" r:id="R0f3f02167de44ad3"/>
    <p:sldId xmlns:r="http://schemas.openxmlformats.org/officeDocument/2006/relationships" id="261" r:id="Rc7a19bf6cfd749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3d0c15edd435b" /><Relationship Type="http://schemas.openxmlformats.org/officeDocument/2006/relationships/slide" Target="/ppt/slides/slide1.xml" Id="R298aa84c94ad4c83" /><Relationship Type="http://schemas.openxmlformats.org/officeDocument/2006/relationships/slide" Target="/ppt/slides/slide2.xml" Id="R93b0c31f30184a1b" /><Relationship Type="http://schemas.openxmlformats.org/officeDocument/2006/relationships/slide" Target="/ppt/slides/slide3.xml" Id="R1b32bab226b64bb5" /><Relationship Type="http://schemas.openxmlformats.org/officeDocument/2006/relationships/slide" Target="/ppt/slides/slide4.xml" Id="Rdea74e0684284a28" /><Relationship Type="http://schemas.openxmlformats.org/officeDocument/2006/relationships/slide" Target="/ppt/slides/slide5.xml" Id="R0f3f02167de44ad3" /><Relationship Type="http://schemas.openxmlformats.org/officeDocument/2006/relationships/slide" Target="/ppt/slides/slide6.xml" Id="Rc7a19bf6cfd749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19c735a09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358d93194b5f" /><Relationship Type="http://schemas.openxmlformats.org/officeDocument/2006/relationships/theme" Target="/ppt/slideMasters/theme/theme1.xml" Id="R04c194b5c94d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a358d9319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1d75175bf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3a2a25665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f7d9f9bf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75d8f1c08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cf6b7fe6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e2e086f80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