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e2f2bea1034f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8a69cf992b4209"/>
  </p:sldMasterIdLst>
  <p:sldIdLst>
    <p:sldId xmlns:r="http://schemas.openxmlformats.org/officeDocument/2006/relationships" id="256" r:id="Rcd3431489a82426d"/>
    <p:sldId xmlns:r="http://schemas.openxmlformats.org/officeDocument/2006/relationships" id="257" r:id="R1f9daf6fe97b4ffd"/>
    <p:sldId xmlns:r="http://schemas.openxmlformats.org/officeDocument/2006/relationships" id="258" r:id="Rfd63ac68559e4c1b"/>
    <p:sldId xmlns:r="http://schemas.openxmlformats.org/officeDocument/2006/relationships" id="259" r:id="R104a910783f944a1"/>
    <p:sldId xmlns:r="http://schemas.openxmlformats.org/officeDocument/2006/relationships" id="260" r:id="R7e545a766b1b4e88"/>
    <p:sldId xmlns:r="http://schemas.openxmlformats.org/officeDocument/2006/relationships" id="261" r:id="Ref0f5a4c59cb4a4f"/>
    <p:sldId xmlns:r="http://schemas.openxmlformats.org/officeDocument/2006/relationships" id="262" r:id="Raa63790eb3fa4c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a69cf992b4209" /><Relationship Type="http://schemas.openxmlformats.org/officeDocument/2006/relationships/slide" Target="/ppt/slides/slide1.xml" Id="Rcd3431489a82426d" /><Relationship Type="http://schemas.openxmlformats.org/officeDocument/2006/relationships/slide" Target="/ppt/slides/slide2.xml" Id="R1f9daf6fe97b4ffd" /><Relationship Type="http://schemas.openxmlformats.org/officeDocument/2006/relationships/slide" Target="/ppt/slides/slide3.xml" Id="Rfd63ac68559e4c1b" /><Relationship Type="http://schemas.openxmlformats.org/officeDocument/2006/relationships/slide" Target="/ppt/slides/slide4.xml" Id="R104a910783f944a1" /><Relationship Type="http://schemas.openxmlformats.org/officeDocument/2006/relationships/slide" Target="/ppt/slides/slide5.xml" Id="R7e545a766b1b4e88" /><Relationship Type="http://schemas.openxmlformats.org/officeDocument/2006/relationships/slide" Target="/ppt/slides/slide6.xml" Id="Ref0f5a4c59cb4a4f" /><Relationship Type="http://schemas.openxmlformats.org/officeDocument/2006/relationships/slide" Target="/ppt/slides/slide7.xml" Id="Raa63790eb3fa4c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b17d82ff347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a1e2cac784a3e" /><Relationship Type="http://schemas.openxmlformats.org/officeDocument/2006/relationships/theme" Target="/ppt/slideMasters/theme/theme1.xml" Id="R6165701b0a2c41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0a1e2cac784a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e00e1920345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01633d3e04f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62a1f3d4c45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d5d75a3184a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ec905c03f4b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e4e0237a64e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cd11a8fae44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