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db69a921d147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76e1cd247f4cec"/>
  </p:sldMasterIdLst>
  <p:sldIdLst>
    <p:sldId xmlns:r="http://schemas.openxmlformats.org/officeDocument/2006/relationships" id="256" r:id="R2b908e34f60d4260"/>
    <p:sldId xmlns:r="http://schemas.openxmlformats.org/officeDocument/2006/relationships" id="257" r:id="R6c8fd0578973435e"/>
    <p:sldId xmlns:r="http://schemas.openxmlformats.org/officeDocument/2006/relationships" id="258" r:id="R83a2f749be6d417f"/>
    <p:sldId xmlns:r="http://schemas.openxmlformats.org/officeDocument/2006/relationships" id="259" r:id="R80620f22219b4cd8"/>
    <p:sldId xmlns:r="http://schemas.openxmlformats.org/officeDocument/2006/relationships" id="260" r:id="Rba7c437883ca4144"/>
    <p:sldId xmlns:r="http://schemas.openxmlformats.org/officeDocument/2006/relationships" id="261" r:id="Rd41806ede0344f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76e1cd247f4cec" /><Relationship Type="http://schemas.openxmlformats.org/officeDocument/2006/relationships/slide" Target="/ppt/slides/slide1.xml" Id="R2b908e34f60d4260" /><Relationship Type="http://schemas.openxmlformats.org/officeDocument/2006/relationships/slide" Target="/ppt/slides/slide2.xml" Id="R6c8fd0578973435e" /><Relationship Type="http://schemas.openxmlformats.org/officeDocument/2006/relationships/slide" Target="/ppt/slides/slide3.xml" Id="R83a2f749be6d417f" /><Relationship Type="http://schemas.openxmlformats.org/officeDocument/2006/relationships/slide" Target="/ppt/slides/slide4.xml" Id="R80620f22219b4cd8" /><Relationship Type="http://schemas.openxmlformats.org/officeDocument/2006/relationships/slide" Target="/ppt/slides/slide5.xml" Id="Rba7c437883ca4144" /><Relationship Type="http://schemas.openxmlformats.org/officeDocument/2006/relationships/slide" Target="/ppt/slides/slide6.xml" Id="Rd41806ede0344f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6f3ca50c4f4f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03b92850564060" /><Relationship Type="http://schemas.openxmlformats.org/officeDocument/2006/relationships/theme" Target="/ppt/slideMasters/theme/theme1.xml" Id="Rd9b2a84482dc40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03b928505640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85adecdf5644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46b8b4284246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f96788b65c4f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fa49b85bf547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cd573717d41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f5270999f48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STUDIO M2 MALING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STUDIO M2 MALING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3 039 331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−64 471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−69 128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1 518 423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927 213 613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