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3cbb0cd3fd0415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2af050e0682458c"/>
  </p:sldMasterIdLst>
  <p:sldIdLst>
    <p:sldId xmlns:r="http://schemas.openxmlformats.org/officeDocument/2006/relationships" id="256" r:id="R2af23b19c3c34d63"/>
    <p:sldId xmlns:r="http://schemas.openxmlformats.org/officeDocument/2006/relationships" id="257" r:id="R8da221b8fc024fb8"/>
    <p:sldId xmlns:r="http://schemas.openxmlformats.org/officeDocument/2006/relationships" id="258" r:id="R101c4e1d5bf94436"/>
    <p:sldId xmlns:r="http://schemas.openxmlformats.org/officeDocument/2006/relationships" id="259" r:id="R1de3cea80dc54f50"/>
    <p:sldId xmlns:r="http://schemas.openxmlformats.org/officeDocument/2006/relationships" id="260" r:id="R2a916b44edae4d0c"/>
    <p:sldId xmlns:r="http://schemas.openxmlformats.org/officeDocument/2006/relationships" id="261" r:id="Rf1b20d894dce451e"/>
    <p:sldId xmlns:r="http://schemas.openxmlformats.org/officeDocument/2006/relationships" id="262" r:id="R6bc26f9583344ec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2af050e0682458c" /><Relationship Type="http://schemas.openxmlformats.org/officeDocument/2006/relationships/slide" Target="/ppt/slides/slide1.xml" Id="R2af23b19c3c34d63" /><Relationship Type="http://schemas.openxmlformats.org/officeDocument/2006/relationships/slide" Target="/ppt/slides/slide2.xml" Id="R8da221b8fc024fb8" /><Relationship Type="http://schemas.openxmlformats.org/officeDocument/2006/relationships/slide" Target="/ppt/slides/slide3.xml" Id="R101c4e1d5bf94436" /><Relationship Type="http://schemas.openxmlformats.org/officeDocument/2006/relationships/slide" Target="/ppt/slides/slide4.xml" Id="R1de3cea80dc54f50" /><Relationship Type="http://schemas.openxmlformats.org/officeDocument/2006/relationships/slide" Target="/ppt/slides/slide5.xml" Id="R2a916b44edae4d0c" /><Relationship Type="http://schemas.openxmlformats.org/officeDocument/2006/relationships/slide" Target="/ppt/slides/slide6.xml" Id="Rf1b20d894dce451e" /><Relationship Type="http://schemas.openxmlformats.org/officeDocument/2006/relationships/slide" Target="/ppt/slides/slide7.xml" Id="R6bc26f9583344ec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9b844b13e32433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3f759130614a6a" /><Relationship Type="http://schemas.openxmlformats.org/officeDocument/2006/relationships/theme" Target="/ppt/slideMasters/theme/theme1.xml" Id="Rd154e606211f4b8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b3f759130614a6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ceff7fc3594df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9a3454d8a743f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ea520f09ed4fa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fd73bd2a98411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04f7ad6a11498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714e3fcab84cd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f7463cbed3462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VINGLE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VINGLE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VINGLE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VINGLE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VINGLE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VINGLE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−56 115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409 942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36 715 294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36 729 356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VINGLE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SIMONSEN SARAH H FOSSUM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VINGLE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Sarah Hermine Fossum Simonsen, Fagerborggata 45B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0360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927 365 421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VINGLE AS</a:t>
            </a:r>
          </a:p>
        </p:txBody>
      </p:sp>
    </p:spTree>
  </p:cSld>
  <p:clrMapOvr>
    <a:masterClrMapping xmlns:a="http://schemas.openxmlformats.org/drawingml/2006/main"/>
  </p:clrMapOvr>
</p:sld>
</file>