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38f0c6ea3b47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bb7179450842f2"/>
  </p:sldMasterIdLst>
  <p:sldIdLst>
    <p:sldId xmlns:r="http://schemas.openxmlformats.org/officeDocument/2006/relationships" id="256" r:id="Rd9eabe15897c43fb"/>
    <p:sldId xmlns:r="http://schemas.openxmlformats.org/officeDocument/2006/relationships" id="257" r:id="R9d032b3f06a0423b"/>
    <p:sldId xmlns:r="http://schemas.openxmlformats.org/officeDocument/2006/relationships" id="258" r:id="Rbe6c2907db7448c1"/>
    <p:sldId xmlns:r="http://schemas.openxmlformats.org/officeDocument/2006/relationships" id="259" r:id="Rfca347bb3fc84226"/>
    <p:sldId xmlns:r="http://schemas.openxmlformats.org/officeDocument/2006/relationships" id="260" r:id="R6052d3a178074034"/>
    <p:sldId xmlns:r="http://schemas.openxmlformats.org/officeDocument/2006/relationships" id="261" r:id="R27e9dbf2127c4e13"/>
    <p:sldId xmlns:r="http://schemas.openxmlformats.org/officeDocument/2006/relationships" id="262" r:id="R5a3caf5767b347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b7179450842f2" /><Relationship Type="http://schemas.openxmlformats.org/officeDocument/2006/relationships/slide" Target="/ppt/slides/slide1.xml" Id="Rd9eabe15897c43fb" /><Relationship Type="http://schemas.openxmlformats.org/officeDocument/2006/relationships/slide" Target="/ppt/slides/slide2.xml" Id="R9d032b3f06a0423b" /><Relationship Type="http://schemas.openxmlformats.org/officeDocument/2006/relationships/slide" Target="/ppt/slides/slide3.xml" Id="Rbe6c2907db7448c1" /><Relationship Type="http://schemas.openxmlformats.org/officeDocument/2006/relationships/slide" Target="/ppt/slides/slide4.xml" Id="Rfca347bb3fc84226" /><Relationship Type="http://schemas.openxmlformats.org/officeDocument/2006/relationships/slide" Target="/ppt/slides/slide5.xml" Id="R6052d3a178074034" /><Relationship Type="http://schemas.openxmlformats.org/officeDocument/2006/relationships/slide" Target="/ppt/slides/slide6.xml" Id="R27e9dbf2127c4e13" /><Relationship Type="http://schemas.openxmlformats.org/officeDocument/2006/relationships/slide" Target="/ppt/slides/slide7.xml" Id="R5a3caf5767b347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9da124ca04b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ba1f945e84520" /><Relationship Type="http://schemas.openxmlformats.org/officeDocument/2006/relationships/theme" Target="/ppt/slideMasters/theme/theme1.xml" Id="R58e898f3d03442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ba1f945e845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c9b1d32944d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7d9191d65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90f38ce0043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ddaf548f4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6d7b1998744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48cde6ab544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84d42983646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493 984 955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499 156 352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SILEDA HOLDCO II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FSG HOLDCO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PERNOI LIMITED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