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af2769e3b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67ce3bad040ef"/>
  </p:sldMasterIdLst>
  <p:sldIdLst>
    <p:sldId xmlns:r="http://schemas.openxmlformats.org/officeDocument/2006/relationships" id="256" r:id="R7d95435b4ddd4e8d"/>
    <p:sldId xmlns:r="http://schemas.openxmlformats.org/officeDocument/2006/relationships" id="257" r:id="Rc34ba347ab5e4951"/>
    <p:sldId xmlns:r="http://schemas.openxmlformats.org/officeDocument/2006/relationships" id="258" r:id="R4754a7c386864892"/>
    <p:sldId xmlns:r="http://schemas.openxmlformats.org/officeDocument/2006/relationships" id="259" r:id="Rf91ba3a1d24349ed"/>
    <p:sldId xmlns:r="http://schemas.openxmlformats.org/officeDocument/2006/relationships" id="260" r:id="R375ad26658fc424d"/>
    <p:sldId xmlns:r="http://schemas.openxmlformats.org/officeDocument/2006/relationships" id="261" r:id="Rb53eb2f3f3d74663"/>
    <p:sldId xmlns:r="http://schemas.openxmlformats.org/officeDocument/2006/relationships" id="262" r:id="R8e24f3ceafca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67ce3bad040ef" /><Relationship Type="http://schemas.openxmlformats.org/officeDocument/2006/relationships/slide" Target="/ppt/slides/slide1.xml" Id="R7d95435b4ddd4e8d" /><Relationship Type="http://schemas.openxmlformats.org/officeDocument/2006/relationships/slide" Target="/ppt/slides/slide2.xml" Id="Rc34ba347ab5e4951" /><Relationship Type="http://schemas.openxmlformats.org/officeDocument/2006/relationships/slide" Target="/ppt/slides/slide3.xml" Id="R4754a7c386864892" /><Relationship Type="http://schemas.openxmlformats.org/officeDocument/2006/relationships/slide" Target="/ppt/slides/slide4.xml" Id="Rf91ba3a1d24349ed" /><Relationship Type="http://schemas.openxmlformats.org/officeDocument/2006/relationships/slide" Target="/ppt/slides/slide5.xml" Id="R375ad26658fc424d" /><Relationship Type="http://schemas.openxmlformats.org/officeDocument/2006/relationships/slide" Target="/ppt/slides/slide6.xml" Id="Rb53eb2f3f3d74663" /><Relationship Type="http://schemas.openxmlformats.org/officeDocument/2006/relationships/slide" Target="/ppt/slides/slide7.xml" Id="R8e24f3ceafca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27a223b53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7a38c78e4f5f" /><Relationship Type="http://schemas.openxmlformats.org/officeDocument/2006/relationships/theme" Target="/ppt/slideMasters/theme/theme1.xml" Id="Re32e02d37224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b7a38c78e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50f46161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bf23f2eb3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d9499ba3e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dfee58b3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3448997f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c022f1fa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9b8c5757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