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0b156a6ff41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e2fb57450b42c1"/>
  </p:sldMasterIdLst>
  <p:sldIdLst>
    <p:sldId xmlns:r="http://schemas.openxmlformats.org/officeDocument/2006/relationships" id="256" r:id="Rc11f9cf322b4403e"/>
    <p:sldId xmlns:r="http://schemas.openxmlformats.org/officeDocument/2006/relationships" id="257" r:id="R7356c46a42e54897"/>
    <p:sldId xmlns:r="http://schemas.openxmlformats.org/officeDocument/2006/relationships" id="258" r:id="Re57f3a316ebd464e"/>
    <p:sldId xmlns:r="http://schemas.openxmlformats.org/officeDocument/2006/relationships" id="259" r:id="R73feb89b451f4587"/>
    <p:sldId xmlns:r="http://schemas.openxmlformats.org/officeDocument/2006/relationships" id="260" r:id="R2ef65c33ae84471f"/>
    <p:sldId xmlns:r="http://schemas.openxmlformats.org/officeDocument/2006/relationships" id="261" r:id="Rf713ae26bdca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2fb57450b42c1" /><Relationship Type="http://schemas.openxmlformats.org/officeDocument/2006/relationships/slide" Target="/ppt/slides/slide1.xml" Id="Rc11f9cf322b4403e" /><Relationship Type="http://schemas.openxmlformats.org/officeDocument/2006/relationships/slide" Target="/ppt/slides/slide2.xml" Id="R7356c46a42e54897" /><Relationship Type="http://schemas.openxmlformats.org/officeDocument/2006/relationships/slide" Target="/ppt/slides/slide3.xml" Id="Re57f3a316ebd464e" /><Relationship Type="http://schemas.openxmlformats.org/officeDocument/2006/relationships/slide" Target="/ppt/slides/slide4.xml" Id="R73feb89b451f4587" /><Relationship Type="http://schemas.openxmlformats.org/officeDocument/2006/relationships/slide" Target="/ppt/slides/slide5.xml" Id="R2ef65c33ae84471f" /><Relationship Type="http://schemas.openxmlformats.org/officeDocument/2006/relationships/slide" Target="/ppt/slides/slide6.xml" Id="Rf713ae26bdca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c746a2f1d4e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3f1cf6d84389" /><Relationship Type="http://schemas.openxmlformats.org/officeDocument/2006/relationships/theme" Target="/ppt/slideMasters/theme/theme1.xml" Id="R2e334ebfa9d54c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03f1cf6d8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390b7fd2f4f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bf58a2eca4b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94002ab2d40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05442c408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eca78697b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66e474236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