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92bfa54bf744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021fa034fc4ef5"/>
  </p:sldMasterIdLst>
  <p:sldIdLst>
    <p:sldId xmlns:r="http://schemas.openxmlformats.org/officeDocument/2006/relationships" id="256" r:id="Rbb9dea457a324068"/>
    <p:sldId xmlns:r="http://schemas.openxmlformats.org/officeDocument/2006/relationships" id="257" r:id="R6a3cc30a8a004bba"/>
    <p:sldId xmlns:r="http://schemas.openxmlformats.org/officeDocument/2006/relationships" id="258" r:id="R6fc6cb5f0c914bd2"/>
    <p:sldId xmlns:r="http://schemas.openxmlformats.org/officeDocument/2006/relationships" id="259" r:id="Rdbe2bcb2982343cf"/>
    <p:sldId xmlns:r="http://schemas.openxmlformats.org/officeDocument/2006/relationships" id="260" r:id="Rc137f6c805e54ac2"/>
    <p:sldId xmlns:r="http://schemas.openxmlformats.org/officeDocument/2006/relationships" id="261" r:id="Re1883096b23c44a4"/>
    <p:sldId xmlns:r="http://schemas.openxmlformats.org/officeDocument/2006/relationships" id="262" r:id="Rf415d31c6d9b48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021fa034fc4ef5" /><Relationship Type="http://schemas.openxmlformats.org/officeDocument/2006/relationships/slide" Target="/ppt/slides/slide1.xml" Id="Rbb9dea457a324068" /><Relationship Type="http://schemas.openxmlformats.org/officeDocument/2006/relationships/slide" Target="/ppt/slides/slide2.xml" Id="R6a3cc30a8a004bba" /><Relationship Type="http://schemas.openxmlformats.org/officeDocument/2006/relationships/slide" Target="/ppt/slides/slide3.xml" Id="R6fc6cb5f0c914bd2" /><Relationship Type="http://schemas.openxmlformats.org/officeDocument/2006/relationships/slide" Target="/ppt/slides/slide4.xml" Id="Rdbe2bcb2982343cf" /><Relationship Type="http://schemas.openxmlformats.org/officeDocument/2006/relationships/slide" Target="/ppt/slides/slide5.xml" Id="Rc137f6c805e54ac2" /><Relationship Type="http://schemas.openxmlformats.org/officeDocument/2006/relationships/slide" Target="/ppt/slides/slide6.xml" Id="Re1883096b23c44a4" /><Relationship Type="http://schemas.openxmlformats.org/officeDocument/2006/relationships/slide" Target="/ppt/slides/slide7.xml" Id="Rf415d31c6d9b48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bbdc38f8de45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6172415ef9471d" /><Relationship Type="http://schemas.openxmlformats.org/officeDocument/2006/relationships/theme" Target="/ppt/slideMasters/theme/theme1.xml" Id="R39dad991367541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6172415ef9471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f5cb9bb37144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fd369027504f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936f16c30f4e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961f89186848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494d0365bb44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304d16960040e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50ed6910c244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VP-INVEST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VP-INVEST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−6 343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−6 343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33 605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415 604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VERPE CHRISTER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927 520 249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