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67181e25c34c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584ba91b84cf3"/>
  </p:sldMasterIdLst>
  <p:sldIdLst>
    <p:sldId xmlns:r="http://schemas.openxmlformats.org/officeDocument/2006/relationships" id="256" r:id="Rb89dc5c295004f48"/>
    <p:sldId xmlns:r="http://schemas.openxmlformats.org/officeDocument/2006/relationships" id="257" r:id="R5a8efacba22d469b"/>
    <p:sldId xmlns:r="http://schemas.openxmlformats.org/officeDocument/2006/relationships" id="258" r:id="R7a95faa65cce404c"/>
    <p:sldId xmlns:r="http://schemas.openxmlformats.org/officeDocument/2006/relationships" id="259" r:id="R7e39747e788f45f4"/>
    <p:sldId xmlns:r="http://schemas.openxmlformats.org/officeDocument/2006/relationships" id="260" r:id="R4355e0620e9344e5"/>
    <p:sldId xmlns:r="http://schemas.openxmlformats.org/officeDocument/2006/relationships" id="261" r:id="R09e41dffabe9431c"/>
    <p:sldId xmlns:r="http://schemas.openxmlformats.org/officeDocument/2006/relationships" id="262" r:id="R15e5537aa18a4b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584ba91b84cf3" /><Relationship Type="http://schemas.openxmlformats.org/officeDocument/2006/relationships/slide" Target="/ppt/slides/slide1.xml" Id="Rb89dc5c295004f48" /><Relationship Type="http://schemas.openxmlformats.org/officeDocument/2006/relationships/slide" Target="/ppt/slides/slide2.xml" Id="R5a8efacba22d469b" /><Relationship Type="http://schemas.openxmlformats.org/officeDocument/2006/relationships/slide" Target="/ppt/slides/slide3.xml" Id="R7a95faa65cce404c" /><Relationship Type="http://schemas.openxmlformats.org/officeDocument/2006/relationships/slide" Target="/ppt/slides/slide4.xml" Id="R7e39747e788f45f4" /><Relationship Type="http://schemas.openxmlformats.org/officeDocument/2006/relationships/slide" Target="/ppt/slides/slide5.xml" Id="R4355e0620e9344e5" /><Relationship Type="http://schemas.openxmlformats.org/officeDocument/2006/relationships/slide" Target="/ppt/slides/slide6.xml" Id="R09e41dffabe9431c" /><Relationship Type="http://schemas.openxmlformats.org/officeDocument/2006/relationships/slide" Target="/ppt/slides/slide7.xml" Id="R15e5537aa18a4b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c0cdbb30544e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29aec4ad14062" /><Relationship Type="http://schemas.openxmlformats.org/officeDocument/2006/relationships/theme" Target="/ppt/slideMasters/theme/theme1.xml" Id="Rc250755433c44f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a29aec4ad140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5cd76f4ff47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20499994c45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de49e9a024d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b8f0843a64e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fc693d4d1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4bbef0f8947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d239587e7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KVINGIS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KVINGIS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1 161 059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7 973 225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KVINGEDAL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Timhøyen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KVINGIS HOLDING AS</a:t>
            </a:r>
          </a:p>
        </p:txBody>
      </p:sp>
    </p:spTree>
  </p:cSld>
  <p:clrMapOvr>
    <a:masterClrMapping xmlns:a="http://schemas.openxmlformats.org/drawingml/2006/main"/>
  </p:clrMapOvr>
</p:sld>
</file>