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a8a0455d845472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d6c9ed9275a4464"/>
  </p:sldMasterIdLst>
  <p:sldIdLst>
    <p:sldId xmlns:r="http://schemas.openxmlformats.org/officeDocument/2006/relationships" id="256" r:id="R3590b0b2b49a4f3a"/>
    <p:sldId xmlns:r="http://schemas.openxmlformats.org/officeDocument/2006/relationships" id="257" r:id="R751a8a20fb0d4cbf"/>
    <p:sldId xmlns:r="http://schemas.openxmlformats.org/officeDocument/2006/relationships" id="258" r:id="R979d34eebdbc4a66"/>
    <p:sldId xmlns:r="http://schemas.openxmlformats.org/officeDocument/2006/relationships" id="259" r:id="Rdafe29baf5e545d9"/>
    <p:sldId xmlns:r="http://schemas.openxmlformats.org/officeDocument/2006/relationships" id="260" r:id="R39b57cb7a19f4e55"/>
    <p:sldId xmlns:r="http://schemas.openxmlformats.org/officeDocument/2006/relationships" id="261" r:id="R00877d111de84503"/>
    <p:sldId xmlns:r="http://schemas.openxmlformats.org/officeDocument/2006/relationships" id="262" r:id="Rc51290f836aa4ef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d6c9ed9275a4464" /><Relationship Type="http://schemas.openxmlformats.org/officeDocument/2006/relationships/slide" Target="/ppt/slides/slide1.xml" Id="R3590b0b2b49a4f3a" /><Relationship Type="http://schemas.openxmlformats.org/officeDocument/2006/relationships/slide" Target="/ppt/slides/slide2.xml" Id="R751a8a20fb0d4cbf" /><Relationship Type="http://schemas.openxmlformats.org/officeDocument/2006/relationships/slide" Target="/ppt/slides/slide3.xml" Id="R979d34eebdbc4a66" /><Relationship Type="http://schemas.openxmlformats.org/officeDocument/2006/relationships/slide" Target="/ppt/slides/slide4.xml" Id="Rdafe29baf5e545d9" /><Relationship Type="http://schemas.openxmlformats.org/officeDocument/2006/relationships/slide" Target="/ppt/slides/slide5.xml" Id="R39b57cb7a19f4e55" /><Relationship Type="http://schemas.openxmlformats.org/officeDocument/2006/relationships/slide" Target="/ppt/slides/slide6.xml" Id="R00877d111de84503" /><Relationship Type="http://schemas.openxmlformats.org/officeDocument/2006/relationships/slide" Target="/ppt/slides/slide7.xml" Id="Rc51290f836aa4ef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08a487374a4423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9399c5f88a49ae" /><Relationship Type="http://schemas.openxmlformats.org/officeDocument/2006/relationships/theme" Target="/ppt/slideMasters/theme/theme1.xml" Id="Rf6d55b46fc5b477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a9399c5f88a49a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6e36b6e4d2490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3500ff975a47b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926a5059554bc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baf5e4f4f7468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490c1406f9419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99d0434e7943d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36fbadbb0647d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STORBONDEN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STORBONDEN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STORBONDEN HOLDING AS ble etablert [år] og holder til i Vanse.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STORBONDEN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STORBONDEN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STORBONDEN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67 795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−52 317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240 722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923 995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950 665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STORBONDEN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VERE MARTIN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STORBONDEN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Oreveien 61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4560 Vanse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927 655 152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STORBONDEN HOLDING AS</a:t>
            </a:r>
          </a:p>
        </p:txBody>
      </p:sp>
    </p:spTree>
  </p:cSld>
  <p:clrMapOvr>
    <a:masterClrMapping xmlns:a="http://schemas.openxmlformats.org/drawingml/2006/main"/>
  </p:clrMapOvr>
</p:sld>
</file>