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205bdf5085674beb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ee93811ee0fb474a"/>
  </p:sldMasterIdLst>
  <p:sldIdLst>
    <p:sldId xmlns:r="http://schemas.openxmlformats.org/officeDocument/2006/relationships" id="256" r:id="Rd7e20e13a44947d0"/>
    <p:sldId xmlns:r="http://schemas.openxmlformats.org/officeDocument/2006/relationships" id="257" r:id="Re8efd5f532114320"/>
    <p:sldId xmlns:r="http://schemas.openxmlformats.org/officeDocument/2006/relationships" id="258" r:id="Re125fe809ff64899"/>
    <p:sldId xmlns:r="http://schemas.openxmlformats.org/officeDocument/2006/relationships" id="259" r:id="R53a0fa3246c3456e"/>
    <p:sldId xmlns:r="http://schemas.openxmlformats.org/officeDocument/2006/relationships" id="260" r:id="R860bacb001c54ce7"/>
    <p:sldId xmlns:r="http://schemas.openxmlformats.org/officeDocument/2006/relationships" id="261" r:id="R4fa53c8235fb41e3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ee93811ee0fb474a" /><Relationship Type="http://schemas.openxmlformats.org/officeDocument/2006/relationships/slide" Target="/ppt/slides/slide1.xml" Id="Rd7e20e13a44947d0" /><Relationship Type="http://schemas.openxmlformats.org/officeDocument/2006/relationships/slide" Target="/ppt/slides/slide2.xml" Id="Re8efd5f532114320" /><Relationship Type="http://schemas.openxmlformats.org/officeDocument/2006/relationships/slide" Target="/ppt/slides/slide3.xml" Id="Re125fe809ff64899" /><Relationship Type="http://schemas.openxmlformats.org/officeDocument/2006/relationships/slide" Target="/ppt/slides/slide4.xml" Id="R53a0fa3246c3456e" /><Relationship Type="http://schemas.openxmlformats.org/officeDocument/2006/relationships/slide" Target="/ppt/slides/slide5.xml" Id="R860bacb001c54ce7" /><Relationship Type="http://schemas.openxmlformats.org/officeDocument/2006/relationships/slide" Target="/ppt/slides/slide6.xml" Id="R4fa53c8235fb41e3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2e147e07bdc9407f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5d091263a8ff42d6" /><Relationship Type="http://schemas.openxmlformats.org/officeDocument/2006/relationships/theme" Target="/ppt/slideMasters/theme/theme1.xml" Id="R222f6f7858514172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5d091263a8ff42d6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38fb505e59684269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f90f5603fe4541c4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b80137e9661e4999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8dc63ce68ccd451a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9960c2e5bde44973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e1ed1adfdb314deb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FELLESFISK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FELLESFISK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FELLESFISK AS ble etablert [år] og holder til i [sted].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FELLESFISK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FELLESFISK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FELLESFISK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2020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Driftsinntekter:  247 625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81 744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66 428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634 513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712 016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FELLESFISK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927 723 913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FELLESFISK AS</a:t>
            </a:r>
          </a:p>
        </p:txBody>
      </p:sp>
    </p:spTree>
  </p:cSld>
  <p:clrMapOvr>
    <a:masterClrMapping xmlns:a="http://schemas.openxmlformats.org/drawingml/2006/main"/>
  </p:clrMapOvr>
</p:sld>
</file>