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3d8c07ecf840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3bca3eaf5f445c"/>
  </p:sldMasterIdLst>
  <p:sldIdLst>
    <p:sldId xmlns:r="http://schemas.openxmlformats.org/officeDocument/2006/relationships" id="256" r:id="R4216118af1854247"/>
    <p:sldId xmlns:r="http://schemas.openxmlformats.org/officeDocument/2006/relationships" id="257" r:id="R5dcd178513fe4998"/>
    <p:sldId xmlns:r="http://schemas.openxmlformats.org/officeDocument/2006/relationships" id="258" r:id="Rfdc1eae10e8a4a2b"/>
    <p:sldId xmlns:r="http://schemas.openxmlformats.org/officeDocument/2006/relationships" id="259" r:id="Rf7915e3ffd9048be"/>
    <p:sldId xmlns:r="http://schemas.openxmlformats.org/officeDocument/2006/relationships" id="260" r:id="R7acf9ad8feda4170"/>
    <p:sldId xmlns:r="http://schemas.openxmlformats.org/officeDocument/2006/relationships" id="261" r:id="Rb4af8fc198d2498a"/>
    <p:sldId xmlns:r="http://schemas.openxmlformats.org/officeDocument/2006/relationships" id="262" r:id="Rbb79474b834344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3bca3eaf5f445c" /><Relationship Type="http://schemas.openxmlformats.org/officeDocument/2006/relationships/slide" Target="/ppt/slides/slide1.xml" Id="R4216118af1854247" /><Relationship Type="http://schemas.openxmlformats.org/officeDocument/2006/relationships/slide" Target="/ppt/slides/slide2.xml" Id="R5dcd178513fe4998" /><Relationship Type="http://schemas.openxmlformats.org/officeDocument/2006/relationships/slide" Target="/ppt/slides/slide3.xml" Id="Rfdc1eae10e8a4a2b" /><Relationship Type="http://schemas.openxmlformats.org/officeDocument/2006/relationships/slide" Target="/ppt/slides/slide4.xml" Id="Rf7915e3ffd9048be" /><Relationship Type="http://schemas.openxmlformats.org/officeDocument/2006/relationships/slide" Target="/ppt/slides/slide5.xml" Id="R7acf9ad8feda4170" /><Relationship Type="http://schemas.openxmlformats.org/officeDocument/2006/relationships/slide" Target="/ppt/slides/slide6.xml" Id="Rb4af8fc198d2498a" /><Relationship Type="http://schemas.openxmlformats.org/officeDocument/2006/relationships/slide" Target="/ppt/slides/slide7.xml" Id="Rbb79474b834344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58544113d44b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7754e0c6d4835" /><Relationship Type="http://schemas.openxmlformats.org/officeDocument/2006/relationships/theme" Target="/ppt/slideMasters/theme/theme1.xml" Id="Rbcb9e8820b0d4f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b7754e0c6d48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4a0f76c2f4e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ea5e8813645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3c51c7a0642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a11f7c27a41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c7e30805c42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acbbdd8e34d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77368bbd646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33 079 614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−2 891 375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23 708 210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53 842 275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82 054 202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 –  91,6 %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2,7 %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42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ghagen@ghagen.no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927 764 458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