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f80bc8f6f0a411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80db0886b8a4cff"/>
  </p:sldMasterIdLst>
  <p:sldIdLst>
    <p:sldId xmlns:r="http://schemas.openxmlformats.org/officeDocument/2006/relationships" id="256" r:id="Rcb08bece59034b6d"/>
    <p:sldId xmlns:r="http://schemas.openxmlformats.org/officeDocument/2006/relationships" id="257" r:id="Rda5aecb6f5ce47cd"/>
    <p:sldId xmlns:r="http://schemas.openxmlformats.org/officeDocument/2006/relationships" id="258" r:id="R0e3c821ed8dc45bd"/>
    <p:sldId xmlns:r="http://schemas.openxmlformats.org/officeDocument/2006/relationships" id="259" r:id="R28387c8bbbe24ab1"/>
    <p:sldId xmlns:r="http://schemas.openxmlformats.org/officeDocument/2006/relationships" id="260" r:id="Rc973bbf24cc9412c"/>
    <p:sldId xmlns:r="http://schemas.openxmlformats.org/officeDocument/2006/relationships" id="261" r:id="R87a5988b32e24868"/>
    <p:sldId xmlns:r="http://schemas.openxmlformats.org/officeDocument/2006/relationships" id="262" r:id="Rbfdf0f9364d34a9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80db0886b8a4cff" /><Relationship Type="http://schemas.openxmlformats.org/officeDocument/2006/relationships/slide" Target="/ppt/slides/slide1.xml" Id="Rcb08bece59034b6d" /><Relationship Type="http://schemas.openxmlformats.org/officeDocument/2006/relationships/slide" Target="/ppt/slides/slide2.xml" Id="Rda5aecb6f5ce47cd" /><Relationship Type="http://schemas.openxmlformats.org/officeDocument/2006/relationships/slide" Target="/ppt/slides/slide3.xml" Id="R0e3c821ed8dc45bd" /><Relationship Type="http://schemas.openxmlformats.org/officeDocument/2006/relationships/slide" Target="/ppt/slides/slide4.xml" Id="R28387c8bbbe24ab1" /><Relationship Type="http://schemas.openxmlformats.org/officeDocument/2006/relationships/slide" Target="/ppt/slides/slide5.xml" Id="Rc973bbf24cc9412c" /><Relationship Type="http://schemas.openxmlformats.org/officeDocument/2006/relationships/slide" Target="/ppt/slides/slide6.xml" Id="R87a5988b32e24868" /><Relationship Type="http://schemas.openxmlformats.org/officeDocument/2006/relationships/slide" Target="/ppt/slides/slide7.xml" Id="Rbfdf0f9364d34a9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0b0ef403c6644d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9f91bfc4754b58" /><Relationship Type="http://schemas.openxmlformats.org/officeDocument/2006/relationships/theme" Target="/ppt/slideMasters/theme/theme1.xml" Id="R59c18ad73d0a425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49f91bfc4754b5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559b55da4449a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e36316c6f443c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24df6a63bc4f3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1a61401d05457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3e5c057363434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2165d21abc4b4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6b4d5ac9c74fe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RØSVIK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RØSVIK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RØSVIK INVEST AS ble etablert [år] og holder til i Drangedal.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RØSVIK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RØSVIK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RØSVIK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−17 085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−17 081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256 426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322 826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RØSVIK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RØSVIK STIAN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RØSVIK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Mjelkåsveien 32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3750 Drangedal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928 083 608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RØSVIK INVEST AS</a:t>
            </a:r>
          </a:p>
        </p:txBody>
      </p:sp>
    </p:spTree>
  </p:cSld>
  <p:clrMapOvr>
    <a:masterClrMapping xmlns:a="http://schemas.openxmlformats.org/drawingml/2006/main"/>
  </p:clrMapOvr>
</p:sld>
</file>