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5889579a8fb49b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106f8232dc54997"/>
  </p:sldMasterIdLst>
  <p:sldIdLst>
    <p:sldId xmlns:r="http://schemas.openxmlformats.org/officeDocument/2006/relationships" id="256" r:id="R500df3b776c74d63"/>
    <p:sldId xmlns:r="http://schemas.openxmlformats.org/officeDocument/2006/relationships" id="257" r:id="R73c0a6e81b584b49"/>
    <p:sldId xmlns:r="http://schemas.openxmlformats.org/officeDocument/2006/relationships" id="258" r:id="R79442c34d3194843"/>
    <p:sldId xmlns:r="http://schemas.openxmlformats.org/officeDocument/2006/relationships" id="259" r:id="R9fb1b7c0d9424712"/>
    <p:sldId xmlns:r="http://schemas.openxmlformats.org/officeDocument/2006/relationships" id="260" r:id="Rd0df11f3d4c2407d"/>
    <p:sldId xmlns:r="http://schemas.openxmlformats.org/officeDocument/2006/relationships" id="261" r:id="Rbe9e5a76eae3465c"/>
    <p:sldId xmlns:r="http://schemas.openxmlformats.org/officeDocument/2006/relationships" id="262" r:id="R6629c8a809b3489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106f8232dc54997" /><Relationship Type="http://schemas.openxmlformats.org/officeDocument/2006/relationships/slide" Target="/ppt/slides/slide1.xml" Id="R500df3b776c74d63" /><Relationship Type="http://schemas.openxmlformats.org/officeDocument/2006/relationships/slide" Target="/ppt/slides/slide2.xml" Id="R73c0a6e81b584b49" /><Relationship Type="http://schemas.openxmlformats.org/officeDocument/2006/relationships/slide" Target="/ppt/slides/slide3.xml" Id="R79442c34d3194843" /><Relationship Type="http://schemas.openxmlformats.org/officeDocument/2006/relationships/slide" Target="/ppt/slides/slide4.xml" Id="R9fb1b7c0d9424712" /><Relationship Type="http://schemas.openxmlformats.org/officeDocument/2006/relationships/slide" Target="/ppt/slides/slide5.xml" Id="Rd0df11f3d4c2407d" /><Relationship Type="http://schemas.openxmlformats.org/officeDocument/2006/relationships/slide" Target="/ppt/slides/slide6.xml" Id="Rbe9e5a76eae3465c" /><Relationship Type="http://schemas.openxmlformats.org/officeDocument/2006/relationships/slide" Target="/ppt/slides/slide7.xml" Id="R6629c8a809b3489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11f8340167a40b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856ac2e88e4d02" /><Relationship Type="http://schemas.openxmlformats.org/officeDocument/2006/relationships/theme" Target="/ppt/slideMasters/theme/theme1.xml" Id="R44b4faeced0c457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5856ac2e88e4d0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4a2b61aaf4410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3c6a3e32c7414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f6e43529be456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86b003373b44e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0b6c8b853d409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dc3ee085764be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fb4802f30e490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HALDORSEN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HALDORSEN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HALDORSEN AS ble etablert [år] og holder til i Sørreisa.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HALDORSEN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HALDORSEN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HALDORSEN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27 097 798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−3 442 653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1 147 382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28 408 320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45 304 440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HALDORSEN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HALDORSEN AKTIVA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HALDORSEN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Øyjordnesveien 40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9310 Sørreisa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928 100 731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HALDORSEN AS</a:t>
            </a:r>
          </a:p>
        </p:txBody>
      </p:sp>
    </p:spTree>
  </p:cSld>
  <p:clrMapOvr>
    <a:masterClrMapping xmlns:a="http://schemas.openxmlformats.org/drawingml/2006/main"/>
  </p:clrMapOvr>
</p:sld>
</file>