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eee6ff3fa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464e495224d04"/>
  </p:sldMasterIdLst>
  <p:sldIdLst>
    <p:sldId xmlns:r="http://schemas.openxmlformats.org/officeDocument/2006/relationships" id="256" r:id="Rb0582bd12dea435c"/>
    <p:sldId xmlns:r="http://schemas.openxmlformats.org/officeDocument/2006/relationships" id="257" r:id="R8af2262202f842bd"/>
    <p:sldId xmlns:r="http://schemas.openxmlformats.org/officeDocument/2006/relationships" id="258" r:id="R31ca780dfc3c4407"/>
    <p:sldId xmlns:r="http://schemas.openxmlformats.org/officeDocument/2006/relationships" id="259" r:id="R726f866e037f470f"/>
    <p:sldId xmlns:r="http://schemas.openxmlformats.org/officeDocument/2006/relationships" id="260" r:id="R8cbcd7d88311439b"/>
    <p:sldId xmlns:r="http://schemas.openxmlformats.org/officeDocument/2006/relationships" id="261" r:id="R42127253c0ea4876"/>
    <p:sldId xmlns:r="http://schemas.openxmlformats.org/officeDocument/2006/relationships" id="262" r:id="R980f66b2b1ee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464e495224d04" /><Relationship Type="http://schemas.openxmlformats.org/officeDocument/2006/relationships/slide" Target="/ppt/slides/slide1.xml" Id="Rb0582bd12dea435c" /><Relationship Type="http://schemas.openxmlformats.org/officeDocument/2006/relationships/slide" Target="/ppt/slides/slide2.xml" Id="R8af2262202f842bd" /><Relationship Type="http://schemas.openxmlformats.org/officeDocument/2006/relationships/slide" Target="/ppt/slides/slide3.xml" Id="R31ca780dfc3c4407" /><Relationship Type="http://schemas.openxmlformats.org/officeDocument/2006/relationships/slide" Target="/ppt/slides/slide4.xml" Id="R726f866e037f470f" /><Relationship Type="http://schemas.openxmlformats.org/officeDocument/2006/relationships/slide" Target="/ppt/slides/slide5.xml" Id="R8cbcd7d88311439b" /><Relationship Type="http://schemas.openxmlformats.org/officeDocument/2006/relationships/slide" Target="/ppt/slides/slide6.xml" Id="R42127253c0ea4876" /><Relationship Type="http://schemas.openxmlformats.org/officeDocument/2006/relationships/slide" Target="/ppt/slides/slide7.xml" Id="R980f66b2b1ee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394ef0f11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00a1ac22e430b" /><Relationship Type="http://schemas.openxmlformats.org/officeDocument/2006/relationships/theme" Target="/ppt/slideMasters/theme/theme1.xml" Id="Rf72f53212dc8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00a1ac22e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2d00233344c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5c79af5b42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e716fed7c41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2fbe6cd70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8889e8a584f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7d073428041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8dc85a71e4a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