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f70352753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2b1b3b3a64b99"/>
  </p:sldMasterIdLst>
  <p:sldIdLst>
    <p:sldId xmlns:r="http://schemas.openxmlformats.org/officeDocument/2006/relationships" id="256" r:id="R38450989bb924a4d"/>
    <p:sldId xmlns:r="http://schemas.openxmlformats.org/officeDocument/2006/relationships" id="257" r:id="R07a1259897084667"/>
    <p:sldId xmlns:r="http://schemas.openxmlformats.org/officeDocument/2006/relationships" id="258" r:id="Ra83d7e255fc84b84"/>
    <p:sldId xmlns:r="http://schemas.openxmlformats.org/officeDocument/2006/relationships" id="259" r:id="R5f78482228514179"/>
    <p:sldId xmlns:r="http://schemas.openxmlformats.org/officeDocument/2006/relationships" id="260" r:id="R6a737680783b4d73"/>
    <p:sldId xmlns:r="http://schemas.openxmlformats.org/officeDocument/2006/relationships" id="261" r:id="Reb73c9a70a674029"/>
    <p:sldId xmlns:r="http://schemas.openxmlformats.org/officeDocument/2006/relationships" id="262" r:id="R3d2db301ff64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2b1b3b3a64b99" /><Relationship Type="http://schemas.openxmlformats.org/officeDocument/2006/relationships/slide" Target="/ppt/slides/slide1.xml" Id="R38450989bb924a4d" /><Relationship Type="http://schemas.openxmlformats.org/officeDocument/2006/relationships/slide" Target="/ppt/slides/slide2.xml" Id="R07a1259897084667" /><Relationship Type="http://schemas.openxmlformats.org/officeDocument/2006/relationships/slide" Target="/ppt/slides/slide3.xml" Id="Ra83d7e255fc84b84" /><Relationship Type="http://schemas.openxmlformats.org/officeDocument/2006/relationships/slide" Target="/ppt/slides/slide4.xml" Id="R5f78482228514179" /><Relationship Type="http://schemas.openxmlformats.org/officeDocument/2006/relationships/slide" Target="/ppt/slides/slide5.xml" Id="R6a737680783b4d73" /><Relationship Type="http://schemas.openxmlformats.org/officeDocument/2006/relationships/slide" Target="/ppt/slides/slide6.xml" Id="Reb73c9a70a674029" /><Relationship Type="http://schemas.openxmlformats.org/officeDocument/2006/relationships/slide" Target="/ppt/slides/slide7.xml" Id="R3d2db301ff64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90caa1fb0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d93ddb39423f" /><Relationship Type="http://schemas.openxmlformats.org/officeDocument/2006/relationships/theme" Target="/ppt/slideMasters/theme/theme1.xml" Id="R1740969cf0da4b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3d93ddb39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fd77ea32b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6c9ecddce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f9b1a49934e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67aa62b62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90bf371e344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440803b88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5d1f29d2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7 115 313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ACHOUR INVEST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&amp; HENRIKSEN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PINO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