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cb8dd0783d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010672d368412a"/>
  </p:sldMasterIdLst>
  <p:sldIdLst>
    <p:sldId xmlns:r="http://schemas.openxmlformats.org/officeDocument/2006/relationships" id="256" r:id="Ra865ab1390e34921"/>
    <p:sldId xmlns:r="http://schemas.openxmlformats.org/officeDocument/2006/relationships" id="257" r:id="R8c6c3c6b73a74dbc"/>
    <p:sldId xmlns:r="http://schemas.openxmlformats.org/officeDocument/2006/relationships" id="258" r:id="R0b5a864cb18b48ef"/>
    <p:sldId xmlns:r="http://schemas.openxmlformats.org/officeDocument/2006/relationships" id="259" r:id="R6386a3250a4d4661"/>
    <p:sldId xmlns:r="http://schemas.openxmlformats.org/officeDocument/2006/relationships" id="260" r:id="R5aa8583251dd4ab0"/>
    <p:sldId xmlns:r="http://schemas.openxmlformats.org/officeDocument/2006/relationships" id="261" r:id="Rba8e061c9d2846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10672d368412a" /><Relationship Type="http://schemas.openxmlformats.org/officeDocument/2006/relationships/slide" Target="/ppt/slides/slide1.xml" Id="Ra865ab1390e34921" /><Relationship Type="http://schemas.openxmlformats.org/officeDocument/2006/relationships/slide" Target="/ppt/slides/slide2.xml" Id="R8c6c3c6b73a74dbc" /><Relationship Type="http://schemas.openxmlformats.org/officeDocument/2006/relationships/slide" Target="/ppt/slides/slide3.xml" Id="R0b5a864cb18b48ef" /><Relationship Type="http://schemas.openxmlformats.org/officeDocument/2006/relationships/slide" Target="/ppt/slides/slide4.xml" Id="R6386a3250a4d4661" /><Relationship Type="http://schemas.openxmlformats.org/officeDocument/2006/relationships/slide" Target="/ppt/slides/slide5.xml" Id="R5aa8583251dd4ab0" /><Relationship Type="http://schemas.openxmlformats.org/officeDocument/2006/relationships/slide" Target="/ppt/slides/slide6.xml" Id="Rba8e061c9d2846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a4f7b57e9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aa46e4f24856" /><Relationship Type="http://schemas.openxmlformats.org/officeDocument/2006/relationships/theme" Target="/ppt/slideMasters/theme/theme1.xml" Id="Rcd2454c3acde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7eaa46e4f248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724fced134b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3062cb23c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2eac03fbd43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8f0177be94b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6dd910eaa4f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a2d8c45f1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