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553dce0d4c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953e7d05e4c3d"/>
  </p:sldMasterIdLst>
  <p:sldIdLst>
    <p:sldId xmlns:r="http://schemas.openxmlformats.org/officeDocument/2006/relationships" id="256" r:id="R7d24038285774cf5"/>
    <p:sldId xmlns:r="http://schemas.openxmlformats.org/officeDocument/2006/relationships" id="257" r:id="R341e0ef6cedc4e03"/>
    <p:sldId xmlns:r="http://schemas.openxmlformats.org/officeDocument/2006/relationships" id="258" r:id="Rcfbd49493e254077"/>
    <p:sldId xmlns:r="http://schemas.openxmlformats.org/officeDocument/2006/relationships" id="259" r:id="R615914b1948f4ecf"/>
    <p:sldId xmlns:r="http://schemas.openxmlformats.org/officeDocument/2006/relationships" id="260" r:id="R9069fb4775a3425d"/>
    <p:sldId xmlns:r="http://schemas.openxmlformats.org/officeDocument/2006/relationships" id="261" r:id="R611dd72da6c9491b"/>
    <p:sldId xmlns:r="http://schemas.openxmlformats.org/officeDocument/2006/relationships" id="262" r:id="Rb4feb8b64277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953e7d05e4c3d" /><Relationship Type="http://schemas.openxmlformats.org/officeDocument/2006/relationships/slide" Target="/ppt/slides/slide1.xml" Id="R7d24038285774cf5" /><Relationship Type="http://schemas.openxmlformats.org/officeDocument/2006/relationships/slide" Target="/ppt/slides/slide2.xml" Id="R341e0ef6cedc4e03" /><Relationship Type="http://schemas.openxmlformats.org/officeDocument/2006/relationships/slide" Target="/ppt/slides/slide3.xml" Id="Rcfbd49493e254077" /><Relationship Type="http://schemas.openxmlformats.org/officeDocument/2006/relationships/slide" Target="/ppt/slides/slide4.xml" Id="R615914b1948f4ecf" /><Relationship Type="http://schemas.openxmlformats.org/officeDocument/2006/relationships/slide" Target="/ppt/slides/slide5.xml" Id="R9069fb4775a3425d" /><Relationship Type="http://schemas.openxmlformats.org/officeDocument/2006/relationships/slide" Target="/ppt/slides/slide6.xml" Id="R611dd72da6c9491b" /><Relationship Type="http://schemas.openxmlformats.org/officeDocument/2006/relationships/slide" Target="/ppt/slides/slide7.xml" Id="Rb4feb8b64277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0531c176c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6b51879b4b72" /><Relationship Type="http://schemas.openxmlformats.org/officeDocument/2006/relationships/theme" Target="/ppt/slideMasters/theme/theme1.xml" Id="R73bb6f65b8d3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66b51879b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bed34c25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08047ae1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b8cadad0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565b6c7a5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5c3edc3b9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de8a983c42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5b2b27fa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