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697c93c250479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8be6657a6614ed8"/>
  </p:sldMasterIdLst>
  <p:sldIdLst>
    <p:sldId xmlns:r="http://schemas.openxmlformats.org/officeDocument/2006/relationships" id="256" r:id="R401fa575b6b34c87"/>
    <p:sldId xmlns:r="http://schemas.openxmlformats.org/officeDocument/2006/relationships" id="257" r:id="R65e126a97bc146ce"/>
    <p:sldId xmlns:r="http://schemas.openxmlformats.org/officeDocument/2006/relationships" id="258" r:id="R644af1ed027f4b31"/>
    <p:sldId xmlns:r="http://schemas.openxmlformats.org/officeDocument/2006/relationships" id="259" r:id="Re76902341f7747dd"/>
    <p:sldId xmlns:r="http://schemas.openxmlformats.org/officeDocument/2006/relationships" id="260" r:id="Rcb044b0592f840c2"/>
    <p:sldId xmlns:r="http://schemas.openxmlformats.org/officeDocument/2006/relationships" id="261" r:id="Rc4a1f31004e24d18"/>
    <p:sldId xmlns:r="http://schemas.openxmlformats.org/officeDocument/2006/relationships" id="262" r:id="Rdf83e96760ac471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be6657a6614ed8" /><Relationship Type="http://schemas.openxmlformats.org/officeDocument/2006/relationships/slide" Target="/ppt/slides/slide1.xml" Id="R401fa575b6b34c87" /><Relationship Type="http://schemas.openxmlformats.org/officeDocument/2006/relationships/slide" Target="/ppt/slides/slide2.xml" Id="R65e126a97bc146ce" /><Relationship Type="http://schemas.openxmlformats.org/officeDocument/2006/relationships/slide" Target="/ppt/slides/slide3.xml" Id="R644af1ed027f4b31" /><Relationship Type="http://schemas.openxmlformats.org/officeDocument/2006/relationships/slide" Target="/ppt/slides/slide4.xml" Id="Re76902341f7747dd" /><Relationship Type="http://schemas.openxmlformats.org/officeDocument/2006/relationships/slide" Target="/ppt/slides/slide5.xml" Id="Rcb044b0592f840c2" /><Relationship Type="http://schemas.openxmlformats.org/officeDocument/2006/relationships/slide" Target="/ppt/slides/slide6.xml" Id="Rc4a1f31004e24d18" /><Relationship Type="http://schemas.openxmlformats.org/officeDocument/2006/relationships/slide" Target="/ppt/slides/slide7.xml" Id="Rdf83e96760ac471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30ca02b7644b3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3a94615e3141d2" /><Relationship Type="http://schemas.openxmlformats.org/officeDocument/2006/relationships/theme" Target="/ppt/slideMasters/theme/theme1.xml" Id="Rdac18e8ac293483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83a94615e3141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ec91d2d1d64e9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29e098abc14e5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83285d466f43b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e7a203af0d4cf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cf09ad1374472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9f387696d54cd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9588ef9db24d3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M.S.A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M.S.A INVEST AS ble etablert [år] og holder til i Gransherad.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−12 122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657 346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818 409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1 406 156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MARITA SAUARLIA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Venåsvegen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3691 Gransherad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928 299 708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