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656874048e46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08ec28af274301"/>
  </p:sldMasterIdLst>
  <p:sldIdLst>
    <p:sldId xmlns:r="http://schemas.openxmlformats.org/officeDocument/2006/relationships" id="256" r:id="R2d5ad066ed984c40"/>
    <p:sldId xmlns:r="http://schemas.openxmlformats.org/officeDocument/2006/relationships" id="257" r:id="Ra474ab38667e4faa"/>
    <p:sldId xmlns:r="http://schemas.openxmlformats.org/officeDocument/2006/relationships" id="258" r:id="Rd626f27a3fa14401"/>
    <p:sldId xmlns:r="http://schemas.openxmlformats.org/officeDocument/2006/relationships" id="259" r:id="R7f9c2d13761c4946"/>
    <p:sldId xmlns:r="http://schemas.openxmlformats.org/officeDocument/2006/relationships" id="260" r:id="R0c8afc3269d94e26"/>
    <p:sldId xmlns:r="http://schemas.openxmlformats.org/officeDocument/2006/relationships" id="261" r:id="R7e1bb34a35324a2f"/>
    <p:sldId xmlns:r="http://schemas.openxmlformats.org/officeDocument/2006/relationships" id="262" r:id="R2575add469944f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8ec28af274301" /><Relationship Type="http://schemas.openxmlformats.org/officeDocument/2006/relationships/slide" Target="/ppt/slides/slide1.xml" Id="R2d5ad066ed984c40" /><Relationship Type="http://schemas.openxmlformats.org/officeDocument/2006/relationships/slide" Target="/ppt/slides/slide2.xml" Id="Ra474ab38667e4faa" /><Relationship Type="http://schemas.openxmlformats.org/officeDocument/2006/relationships/slide" Target="/ppt/slides/slide3.xml" Id="Rd626f27a3fa14401" /><Relationship Type="http://schemas.openxmlformats.org/officeDocument/2006/relationships/slide" Target="/ppt/slides/slide4.xml" Id="R7f9c2d13761c4946" /><Relationship Type="http://schemas.openxmlformats.org/officeDocument/2006/relationships/slide" Target="/ppt/slides/slide5.xml" Id="R0c8afc3269d94e26" /><Relationship Type="http://schemas.openxmlformats.org/officeDocument/2006/relationships/slide" Target="/ppt/slides/slide6.xml" Id="R7e1bb34a35324a2f" /><Relationship Type="http://schemas.openxmlformats.org/officeDocument/2006/relationships/slide" Target="/ppt/slides/slide7.xml" Id="R2575add469944f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792b38cf645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8617a82d6447f" /><Relationship Type="http://schemas.openxmlformats.org/officeDocument/2006/relationships/theme" Target="/ppt/slideMasters/theme/theme1.xml" Id="Rbf984ee649a34f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c8617a82d644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019647f4248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c3fa52ad5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9c0f94fdf44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266d5afc24e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da0ce1d784f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16241bf8241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705a3b42146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