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d2103aa435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2195727b8a40ef"/>
  </p:sldMasterIdLst>
  <p:sldIdLst>
    <p:sldId xmlns:r="http://schemas.openxmlformats.org/officeDocument/2006/relationships" id="256" r:id="R39576a654e234077"/>
    <p:sldId xmlns:r="http://schemas.openxmlformats.org/officeDocument/2006/relationships" id="257" r:id="R90becbac368941e1"/>
    <p:sldId xmlns:r="http://schemas.openxmlformats.org/officeDocument/2006/relationships" id="258" r:id="Rf2de7e8b9e1049c1"/>
    <p:sldId xmlns:r="http://schemas.openxmlformats.org/officeDocument/2006/relationships" id="259" r:id="R190e53c6b8ac490e"/>
    <p:sldId xmlns:r="http://schemas.openxmlformats.org/officeDocument/2006/relationships" id="260" r:id="Rb2b0cd5143c34114"/>
    <p:sldId xmlns:r="http://schemas.openxmlformats.org/officeDocument/2006/relationships" id="261" r:id="Rcbf5f05c5ba748d3"/>
    <p:sldId xmlns:r="http://schemas.openxmlformats.org/officeDocument/2006/relationships" id="262" r:id="Rf2b24739bbb24d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195727b8a40ef" /><Relationship Type="http://schemas.openxmlformats.org/officeDocument/2006/relationships/slide" Target="/ppt/slides/slide1.xml" Id="R39576a654e234077" /><Relationship Type="http://schemas.openxmlformats.org/officeDocument/2006/relationships/slide" Target="/ppt/slides/slide2.xml" Id="R90becbac368941e1" /><Relationship Type="http://schemas.openxmlformats.org/officeDocument/2006/relationships/slide" Target="/ppt/slides/slide3.xml" Id="Rf2de7e8b9e1049c1" /><Relationship Type="http://schemas.openxmlformats.org/officeDocument/2006/relationships/slide" Target="/ppt/slides/slide4.xml" Id="R190e53c6b8ac490e" /><Relationship Type="http://schemas.openxmlformats.org/officeDocument/2006/relationships/slide" Target="/ppt/slides/slide5.xml" Id="Rb2b0cd5143c34114" /><Relationship Type="http://schemas.openxmlformats.org/officeDocument/2006/relationships/slide" Target="/ppt/slides/slide6.xml" Id="Rcbf5f05c5ba748d3" /><Relationship Type="http://schemas.openxmlformats.org/officeDocument/2006/relationships/slide" Target="/ppt/slides/slide7.xml" Id="Rf2b24739bbb24d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897a4ccef4a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88d2c34dc41e1" /><Relationship Type="http://schemas.openxmlformats.org/officeDocument/2006/relationships/theme" Target="/ppt/slideMasters/theme/theme1.xml" Id="Rba14e697f3bc46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b88d2c34dc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0cfdc3d544d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2ecab879a46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492aa7866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722b25d4f48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d8f16a9a24b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07cd4753440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b5702d6b143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CLASS OF '17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CLASS OF '17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1 321 318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ÅLGÅRD NATALIA MARIA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AMBEMA MANAGEMENT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 CHALLENGE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BAUSTAD &amp; CO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PILAR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DIVEST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Holms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