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4b8b41549341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d575720e28416c"/>
  </p:sldMasterIdLst>
  <p:sldIdLst>
    <p:sldId xmlns:r="http://schemas.openxmlformats.org/officeDocument/2006/relationships" id="256" r:id="Rbc6ca91eff004c22"/>
    <p:sldId xmlns:r="http://schemas.openxmlformats.org/officeDocument/2006/relationships" id="257" r:id="R03470784d6b5407d"/>
    <p:sldId xmlns:r="http://schemas.openxmlformats.org/officeDocument/2006/relationships" id="258" r:id="R05a6b307ffb44f40"/>
    <p:sldId xmlns:r="http://schemas.openxmlformats.org/officeDocument/2006/relationships" id="259" r:id="R1af1e44e327544d4"/>
    <p:sldId xmlns:r="http://schemas.openxmlformats.org/officeDocument/2006/relationships" id="260" r:id="R43571abd349643a4"/>
    <p:sldId xmlns:r="http://schemas.openxmlformats.org/officeDocument/2006/relationships" id="261" r:id="R62145ea2595a4a84"/>
    <p:sldId xmlns:r="http://schemas.openxmlformats.org/officeDocument/2006/relationships" id="262" r:id="R4af38eb3ed3645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d575720e28416c" /><Relationship Type="http://schemas.openxmlformats.org/officeDocument/2006/relationships/slide" Target="/ppt/slides/slide1.xml" Id="Rbc6ca91eff004c22" /><Relationship Type="http://schemas.openxmlformats.org/officeDocument/2006/relationships/slide" Target="/ppt/slides/slide2.xml" Id="R03470784d6b5407d" /><Relationship Type="http://schemas.openxmlformats.org/officeDocument/2006/relationships/slide" Target="/ppt/slides/slide3.xml" Id="R05a6b307ffb44f40" /><Relationship Type="http://schemas.openxmlformats.org/officeDocument/2006/relationships/slide" Target="/ppt/slides/slide4.xml" Id="R1af1e44e327544d4" /><Relationship Type="http://schemas.openxmlformats.org/officeDocument/2006/relationships/slide" Target="/ppt/slides/slide5.xml" Id="R43571abd349643a4" /><Relationship Type="http://schemas.openxmlformats.org/officeDocument/2006/relationships/slide" Target="/ppt/slides/slide6.xml" Id="R62145ea2595a4a84" /><Relationship Type="http://schemas.openxmlformats.org/officeDocument/2006/relationships/slide" Target="/ppt/slides/slide7.xml" Id="R4af38eb3ed3645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e18cf308c54f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4bec7ee504389" /><Relationship Type="http://schemas.openxmlformats.org/officeDocument/2006/relationships/theme" Target="/ppt/slideMasters/theme/theme1.xml" Id="Rd46fdcc92f4e4f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44bec7ee5043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4bcd3fdb044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365b256d449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592fa30a844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bac5d5ce84a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6ed4faddf44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da62ae14748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77cea1dac42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M-B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M-B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M-B HOLDING AS ble etablert [år] og holder til i Kolvereid.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M-B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M-B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M-B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147 206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160 462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M-B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MORTEN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BUVIK MARISA IREN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M-B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Morten Berg, Fjellstubben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7970 Kolvereid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928 407 608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M-B HOLDING AS</a:t>
            </a:r>
          </a:p>
        </p:txBody>
      </p:sp>
    </p:spTree>
  </p:cSld>
  <p:clrMapOvr>
    <a:masterClrMapping xmlns:a="http://schemas.openxmlformats.org/drawingml/2006/main"/>
  </p:clrMapOvr>
</p:sld>
</file>