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798b725e9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25b82b57344d7"/>
  </p:sldMasterIdLst>
  <p:sldIdLst>
    <p:sldId xmlns:r="http://schemas.openxmlformats.org/officeDocument/2006/relationships" id="256" r:id="R3cf3b1532afd4581"/>
    <p:sldId xmlns:r="http://schemas.openxmlformats.org/officeDocument/2006/relationships" id="257" r:id="Rf8fff1b6ee9c4636"/>
    <p:sldId xmlns:r="http://schemas.openxmlformats.org/officeDocument/2006/relationships" id="258" r:id="R170255b4897e4ce4"/>
    <p:sldId xmlns:r="http://schemas.openxmlformats.org/officeDocument/2006/relationships" id="259" r:id="Ra48ed7e146f74d56"/>
    <p:sldId xmlns:r="http://schemas.openxmlformats.org/officeDocument/2006/relationships" id="260" r:id="R903146ddf7ac4570"/>
    <p:sldId xmlns:r="http://schemas.openxmlformats.org/officeDocument/2006/relationships" id="261" r:id="Rc8c89995b5e64ad5"/>
    <p:sldId xmlns:r="http://schemas.openxmlformats.org/officeDocument/2006/relationships" id="262" r:id="R2deb061b35ac44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25b82b57344d7" /><Relationship Type="http://schemas.openxmlformats.org/officeDocument/2006/relationships/slide" Target="/ppt/slides/slide1.xml" Id="R3cf3b1532afd4581" /><Relationship Type="http://schemas.openxmlformats.org/officeDocument/2006/relationships/slide" Target="/ppt/slides/slide2.xml" Id="Rf8fff1b6ee9c4636" /><Relationship Type="http://schemas.openxmlformats.org/officeDocument/2006/relationships/slide" Target="/ppt/slides/slide3.xml" Id="R170255b4897e4ce4" /><Relationship Type="http://schemas.openxmlformats.org/officeDocument/2006/relationships/slide" Target="/ppt/slides/slide4.xml" Id="Ra48ed7e146f74d56" /><Relationship Type="http://schemas.openxmlformats.org/officeDocument/2006/relationships/slide" Target="/ppt/slides/slide5.xml" Id="R903146ddf7ac4570" /><Relationship Type="http://schemas.openxmlformats.org/officeDocument/2006/relationships/slide" Target="/ppt/slides/slide6.xml" Id="Rc8c89995b5e64ad5" /><Relationship Type="http://schemas.openxmlformats.org/officeDocument/2006/relationships/slide" Target="/ppt/slides/slide7.xml" Id="R2deb061b35ac44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b32c1ea4f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0e2f414ce498f" /><Relationship Type="http://schemas.openxmlformats.org/officeDocument/2006/relationships/theme" Target="/ppt/slideMasters/theme/theme1.xml" Id="R39a4fbe18f4340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70e2f414ce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3af22599a4f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c6f0551d3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cf0f8d7a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f3121419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329bf85e44a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0ab29afec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395e0a9cb47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