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d06ec306d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04e048f3d4dbf"/>
  </p:sldMasterIdLst>
  <p:sldIdLst>
    <p:sldId xmlns:r="http://schemas.openxmlformats.org/officeDocument/2006/relationships" id="256" r:id="R6822653bfcee4a0b"/>
    <p:sldId xmlns:r="http://schemas.openxmlformats.org/officeDocument/2006/relationships" id="257" r:id="R1929b674599d42e1"/>
    <p:sldId xmlns:r="http://schemas.openxmlformats.org/officeDocument/2006/relationships" id="258" r:id="R5645256a17014568"/>
    <p:sldId xmlns:r="http://schemas.openxmlformats.org/officeDocument/2006/relationships" id="259" r:id="R23103f3b923743e0"/>
    <p:sldId xmlns:r="http://schemas.openxmlformats.org/officeDocument/2006/relationships" id="260" r:id="Rfc2a0251d6c948d4"/>
    <p:sldId xmlns:r="http://schemas.openxmlformats.org/officeDocument/2006/relationships" id="261" r:id="R70b0d5d22a284f7e"/>
    <p:sldId xmlns:r="http://schemas.openxmlformats.org/officeDocument/2006/relationships" id="262" r:id="R007a8fddbf6042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04e048f3d4dbf" /><Relationship Type="http://schemas.openxmlformats.org/officeDocument/2006/relationships/slide" Target="/ppt/slides/slide1.xml" Id="R6822653bfcee4a0b" /><Relationship Type="http://schemas.openxmlformats.org/officeDocument/2006/relationships/slide" Target="/ppt/slides/slide2.xml" Id="R1929b674599d42e1" /><Relationship Type="http://schemas.openxmlformats.org/officeDocument/2006/relationships/slide" Target="/ppt/slides/slide3.xml" Id="R5645256a17014568" /><Relationship Type="http://schemas.openxmlformats.org/officeDocument/2006/relationships/slide" Target="/ppt/slides/slide4.xml" Id="R23103f3b923743e0" /><Relationship Type="http://schemas.openxmlformats.org/officeDocument/2006/relationships/slide" Target="/ppt/slides/slide5.xml" Id="Rfc2a0251d6c948d4" /><Relationship Type="http://schemas.openxmlformats.org/officeDocument/2006/relationships/slide" Target="/ppt/slides/slide6.xml" Id="R70b0d5d22a284f7e" /><Relationship Type="http://schemas.openxmlformats.org/officeDocument/2006/relationships/slide" Target="/ppt/slides/slide7.xml" Id="R007a8fddbf6042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70ad8edfc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8ce435e6e44db" /><Relationship Type="http://schemas.openxmlformats.org/officeDocument/2006/relationships/theme" Target="/ppt/slideMasters/theme/theme1.xml" Id="Rdcf4257037f1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8ce435e6e44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9f3fe5d92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a932d9da747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fe79d14b1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8526be5a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76f06cd66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1fef1ce6a4a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16c450674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EIGUDEILL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EIGUDEILL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ANFINSET OLA THEM-ENGER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Smestadhagan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