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733b6d3bc943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b6defe0ad147b5"/>
  </p:sldMasterIdLst>
  <p:sldIdLst>
    <p:sldId xmlns:r="http://schemas.openxmlformats.org/officeDocument/2006/relationships" id="256" r:id="Rc5eb97056dbd4dba"/>
    <p:sldId xmlns:r="http://schemas.openxmlformats.org/officeDocument/2006/relationships" id="257" r:id="Ra8e90e3859594a76"/>
    <p:sldId xmlns:r="http://schemas.openxmlformats.org/officeDocument/2006/relationships" id="258" r:id="Rd149c63a001d48f8"/>
    <p:sldId xmlns:r="http://schemas.openxmlformats.org/officeDocument/2006/relationships" id="259" r:id="R2cfb50c9916f4765"/>
    <p:sldId xmlns:r="http://schemas.openxmlformats.org/officeDocument/2006/relationships" id="260" r:id="Rc16e989dee14476f"/>
    <p:sldId xmlns:r="http://schemas.openxmlformats.org/officeDocument/2006/relationships" id="261" r:id="R7811d3eec88643bd"/>
    <p:sldId xmlns:r="http://schemas.openxmlformats.org/officeDocument/2006/relationships" id="262" r:id="R435485d15cd94d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b6defe0ad147b5" /><Relationship Type="http://schemas.openxmlformats.org/officeDocument/2006/relationships/slide" Target="/ppt/slides/slide1.xml" Id="Rc5eb97056dbd4dba" /><Relationship Type="http://schemas.openxmlformats.org/officeDocument/2006/relationships/slide" Target="/ppt/slides/slide2.xml" Id="Ra8e90e3859594a76" /><Relationship Type="http://schemas.openxmlformats.org/officeDocument/2006/relationships/slide" Target="/ppt/slides/slide3.xml" Id="Rd149c63a001d48f8" /><Relationship Type="http://schemas.openxmlformats.org/officeDocument/2006/relationships/slide" Target="/ppt/slides/slide4.xml" Id="R2cfb50c9916f4765" /><Relationship Type="http://schemas.openxmlformats.org/officeDocument/2006/relationships/slide" Target="/ppt/slides/slide5.xml" Id="Rc16e989dee14476f" /><Relationship Type="http://schemas.openxmlformats.org/officeDocument/2006/relationships/slide" Target="/ppt/slides/slide6.xml" Id="R7811d3eec88643bd" /><Relationship Type="http://schemas.openxmlformats.org/officeDocument/2006/relationships/slide" Target="/ppt/slides/slide7.xml" Id="R435485d15cd94d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efa5cdcb6149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0d69997a3430e" /><Relationship Type="http://schemas.openxmlformats.org/officeDocument/2006/relationships/theme" Target="/ppt/slideMasters/theme/theme1.xml" Id="R87d6329948a843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90d69997a343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c2cf0f28643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6e4aa45f548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ce5fc8e974a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b877cd9dd48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9c4a1bc6740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a4d53bb7449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0eed91b694a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JENNY MARIE BJØRNDAL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JENNY MARIE BJØRNDAL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4 293 618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4 817 018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 JENNY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Jenny Marie Bjørndal, Lerkeveien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928 488 721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