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71d22dbeec4f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c76708d94f4d2f"/>
  </p:sldMasterIdLst>
  <p:sldIdLst>
    <p:sldId xmlns:r="http://schemas.openxmlformats.org/officeDocument/2006/relationships" id="256" r:id="R641331d862e84712"/>
    <p:sldId xmlns:r="http://schemas.openxmlformats.org/officeDocument/2006/relationships" id="257" r:id="R84e990c7ea3f4f3d"/>
    <p:sldId xmlns:r="http://schemas.openxmlformats.org/officeDocument/2006/relationships" id="258" r:id="Rb75c9db52894479e"/>
    <p:sldId xmlns:r="http://schemas.openxmlformats.org/officeDocument/2006/relationships" id="259" r:id="R49fa2b351d2f443b"/>
    <p:sldId xmlns:r="http://schemas.openxmlformats.org/officeDocument/2006/relationships" id="260" r:id="R93dfacb60bb244f4"/>
    <p:sldId xmlns:r="http://schemas.openxmlformats.org/officeDocument/2006/relationships" id="261" r:id="Rc67be84009db4761"/>
    <p:sldId xmlns:r="http://schemas.openxmlformats.org/officeDocument/2006/relationships" id="262" r:id="R2d0465f679cc48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c76708d94f4d2f" /><Relationship Type="http://schemas.openxmlformats.org/officeDocument/2006/relationships/slide" Target="/ppt/slides/slide1.xml" Id="R641331d862e84712" /><Relationship Type="http://schemas.openxmlformats.org/officeDocument/2006/relationships/slide" Target="/ppt/slides/slide2.xml" Id="R84e990c7ea3f4f3d" /><Relationship Type="http://schemas.openxmlformats.org/officeDocument/2006/relationships/slide" Target="/ppt/slides/slide3.xml" Id="Rb75c9db52894479e" /><Relationship Type="http://schemas.openxmlformats.org/officeDocument/2006/relationships/slide" Target="/ppt/slides/slide4.xml" Id="R49fa2b351d2f443b" /><Relationship Type="http://schemas.openxmlformats.org/officeDocument/2006/relationships/slide" Target="/ppt/slides/slide5.xml" Id="R93dfacb60bb244f4" /><Relationship Type="http://schemas.openxmlformats.org/officeDocument/2006/relationships/slide" Target="/ppt/slides/slide6.xml" Id="Rc67be84009db4761" /><Relationship Type="http://schemas.openxmlformats.org/officeDocument/2006/relationships/slide" Target="/ppt/slides/slide7.xml" Id="R2d0465f679cc48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6707c4e13f4c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22d6eae604efb" /><Relationship Type="http://schemas.openxmlformats.org/officeDocument/2006/relationships/theme" Target="/ppt/slideMasters/theme/theme1.xml" Id="Rc2e3e9df4ec443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a22d6eae604e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0301de8cc41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5f76b09824d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eabf8d3e24a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21b6789b244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495803f194a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570cc38634f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c7074c09048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 BJERKLI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 BJERKLI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167 759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BJERKLI STEINAR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Svehøgda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928 550 621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