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59bcd3eb7e4d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0624ea76564090"/>
  </p:sldMasterIdLst>
  <p:sldIdLst>
    <p:sldId xmlns:r="http://schemas.openxmlformats.org/officeDocument/2006/relationships" id="256" r:id="R133b828d414b4e2a"/>
    <p:sldId xmlns:r="http://schemas.openxmlformats.org/officeDocument/2006/relationships" id="257" r:id="R22d54348528044ec"/>
    <p:sldId xmlns:r="http://schemas.openxmlformats.org/officeDocument/2006/relationships" id="258" r:id="Rb7f42b90e41d43fd"/>
    <p:sldId xmlns:r="http://schemas.openxmlformats.org/officeDocument/2006/relationships" id="259" r:id="R3a184e5595f54e97"/>
    <p:sldId xmlns:r="http://schemas.openxmlformats.org/officeDocument/2006/relationships" id="260" r:id="R28968f0bc5a7426b"/>
    <p:sldId xmlns:r="http://schemas.openxmlformats.org/officeDocument/2006/relationships" id="261" r:id="Rbc34b1bdba444b51"/>
    <p:sldId xmlns:r="http://schemas.openxmlformats.org/officeDocument/2006/relationships" id="262" r:id="Rad25f93ec28a47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0624ea76564090" /><Relationship Type="http://schemas.openxmlformats.org/officeDocument/2006/relationships/slide" Target="/ppt/slides/slide1.xml" Id="R133b828d414b4e2a" /><Relationship Type="http://schemas.openxmlformats.org/officeDocument/2006/relationships/slide" Target="/ppt/slides/slide2.xml" Id="R22d54348528044ec" /><Relationship Type="http://schemas.openxmlformats.org/officeDocument/2006/relationships/slide" Target="/ppt/slides/slide3.xml" Id="Rb7f42b90e41d43fd" /><Relationship Type="http://schemas.openxmlformats.org/officeDocument/2006/relationships/slide" Target="/ppt/slides/slide4.xml" Id="R3a184e5595f54e97" /><Relationship Type="http://schemas.openxmlformats.org/officeDocument/2006/relationships/slide" Target="/ppt/slides/slide5.xml" Id="R28968f0bc5a7426b" /><Relationship Type="http://schemas.openxmlformats.org/officeDocument/2006/relationships/slide" Target="/ppt/slides/slide6.xml" Id="Rbc34b1bdba444b51" /><Relationship Type="http://schemas.openxmlformats.org/officeDocument/2006/relationships/slide" Target="/ppt/slides/slide7.xml" Id="Rad25f93ec28a47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bd3b300dd245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22cc90e984bbc" /><Relationship Type="http://schemas.openxmlformats.org/officeDocument/2006/relationships/theme" Target="/ppt/slideMasters/theme/theme1.xml" Id="R5edc8786b16142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022cc90e984b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91259fbc546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05de04e184d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882d5a31d4b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09b0f655e4d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4f7be592044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680e643bc48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86333038b49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INVEST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196 680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405 166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1 719 666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Skramrudåsen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928 562 921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