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b8747f98a44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29378b5014b89"/>
  </p:sldMasterIdLst>
  <p:sldIdLst>
    <p:sldId xmlns:r="http://schemas.openxmlformats.org/officeDocument/2006/relationships" id="256" r:id="Re66ca235ffe74e2e"/>
    <p:sldId xmlns:r="http://schemas.openxmlformats.org/officeDocument/2006/relationships" id="257" r:id="Rf4cdc0e326a3472e"/>
    <p:sldId xmlns:r="http://schemas.openxmlformats.org/officeDocument/2006/relationships" id="258" r:id="R1e52bf07745a46ed"/>
    <p:sldId xmlns:r="http://schemas.openxmlformats.org/officeDocument/2006/relationships" id="259" r:id="Rb0b66d5e1ed74a11"/>
    <p:sldId xmlns:r="http://schemas.openxmlformats.org/officeDocument/2006/relationships" id="260" r:id="R4a4bc7a031c344a0"/>
    <p:sldId xmlns:r="http://schemas.openxmlformats.org/officeDocument/2006/relationships" id="261" r:id="R1904d7b341f5482e"/>
    <p:sldId xmlns:r="http://schemas.openxmlformats.org/officeDocument/2006/relationships" id="262" r:id="R360347abd563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29378b5014b89" /><Relationship Type="http://schemas.openxmlformats.org/officeDocument/2006/relationships/slide" Target="/ppt/slides/slide1.xml" Id="Re66ca235ffe74e2e" /><Relationship Type="http://schemas.openxmlformats.org/officeDocument/2006/relationships/slide" Target="/ppt/slides/slide2.xml" Id="Rf4cdc0e326a3472e" /><Relationship Type="http://schemas.openxmlformats.org/officeDocument/2006/relationships/slide" Target="/ppt/slides/slide3.xml" Id="R1e52bf07745a46ed" /><Relationship Type="http://schemas.openxmlformats.org/officeDocument/2006/relationships/slide" Target="/ppt/slides/slide4.xml" Id="Rb0b66d5e1ed74a11" /><Relationship Type="http://schemas.openxmlformats.org/officeDocument/2006/relationships/slide" Target="/ppt/slides/slide5.xml" Id="R4a4bc7a031c344a0" /><Relationship Type="http://schemas.openxmlformats.org/officeDocument/2006/relationships/slide" Target="/ppt/slides/slide6.xml" Id="R1904d7b341f5482e" /><Relationship Type="http://schemas.openxmlformats.org/officeDocument/2006/relationships/slide" Target="/ppt/slides/slide7.xml" Id="R360347abd563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2216d4284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55bcd339c45c1" /><Relationship Type="http://schemas.openxmlformats.org/officeDocument/2006/relationships/theme" Target="/ppt/slideMasters/theme/theme1.xml" Id="R9382b655e8df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55bcd339c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ffcd58481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132fe2efe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1ee75536e42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909a47e58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2b9c72e9d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4ff03917146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b2c180a424a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SMÅKRAFT USPP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USPP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122 485 000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www.smaakraft.no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