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fca54723c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08688b4b14bfa"/>
  </p:sldMasterIdLst>
  <p:sldIdLst>
    <p:sldId xmlns:r="http://schemas.openxmlformats.org/officeDocument/2006/relationships" id="256" r:id="R23c1cc7e63824c9e"/>
    <p:sldId xmlns:r="http://schemas.openxmlformats.org/officeDocument/2006/relationships" id="257" r:id="R7d24128467254961"/>
    <p:sldId xmlns:r="http://schemas.openxmlformats.org/officeDocument/2006/relationships" id="258" r:id="R276fddc1161d4d10"/>
    <p:sldId xmlns:r="http://schemas.openxmlformats.org/officeDocument/2006/relationships" id="259" r:id="R05f71427f7f94e7f"/>
    <p:sldId xmlns:r="http://schemas.openxmlformats.org/officeDocument/2006/relationships" id="260" r:id="R1509d819f1b84792"/>
    <p:sldId xmlns:r="http://schemas.openxmlformats.org/officeDocument/2006/relationships" id="261" r:id="Rda5e6940cabe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08688b4b14bfa" /><Relationship Type="http://schemas.openxmlformats.org/officeDocument/2006/relationships/slide" Target="/ppt/slides/slide1.xml" Id="R23c1cc7e63824c9e" /><Relationship Type="http://schemas.openxmlformats.org/officeDocument/2006/relationships/slide" Target="/ppt/slides/slide2.xml" Id="R7d24128467254961" /><Relationship Type="http://schemas.openxmlformats.org/officeDocument/2006/relationships/slide" Target="/ppt/slides/slide3.xml" Id="R276fddc1161d4d10" /><Relationship Type="http://schemas.openxmlformats.org/officeDocument/2006/relationships/slide" Target="/ppt/slides/slide4.xml" Id="R05f71427f7f94e7f" /><Relationship Type="http://schemas.openxmlformats.org/officeDocument/2006/relationships/slide" Target="/ppt/slides/slide5.xml" Id="R1509d819f1b84792" /><Relationship Type="http://schemas.openxmlformats.org/officeDocument/2006/relationships/slide" Target="/ppt/slides/slide6.xml" Id="Rda5e6940cabe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d44149b41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62f520644b12" /><Relationship Type="http://schemas.openxmlformats.org/officeDocument/2006/relationships/theme" Target="/ppt/slideMasters/theme/theme1.xml" Id="Ra000a0d6716d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062f52064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8fabb55f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37c06d7fc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c756fd85d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c0ab64df047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a786c0e3544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803e19af0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