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e173894e4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78d27f1924ecc"/>
  </p:sldMasterIdLst>
  <p:sldIdLst>
    <p:sldId xmlns:r="http://schemas.openxmlformats.org/officeDocument/2006/relationships" id="256" r:id="Rf207e51411af4054"/>
    <p:sldId xmlns:r="http://schemas.openxmlformats.org/officeDocument/2006/relationships" id="257" r:id="R66616c41faea4f69"/>
    <p:sldId xmlns:r="http://schemas.openxmlformats.org/officeDocument/2006/relationships" id="258" r:id="Rf22d1581f05744f9"/>
    <p:sldId xmlns:r="http://schemas.openxmlformats.org/officeDocument/2006/relationships" id="259" r:id="R21691d3735a548c6"/>
    <p:sldId xmlns:r="http://schemas.openxmlformats.org/officeDocument/2006/relationships" id="260" r:id="R160f7318ff02443e"/>
    <p:sldId xmlns:r="http://schemas.openxmlformats.org/officeDocument/2006/relationships" id="261" r:id="R54646d3dddb644aa"/>
    <p:sldId xmlns:r="http://schemas.openxmlformats.org/officeDocument/2006/relationships" id="262" r:id="R46508f66b9f4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78d27f1924ecc" /><Relationship Type="http://schemas.openxmlformats.org/officeDocument/2006/relationships/slide" Target="/ppt/slides/slide1.xml" Id="Rf207e51411af4054" /><Relationship Type="http://schemas.openxmlformats.org/officeDocument/2006/relationships/slide" Target="/ppt/slides/slide2.xml" Id="R66616c41faea4f69" /><Relationship Type="http://schemas.openxmlformats.org/officeDocument/2006/relationships/slide" Target="/ppt/slides/slide3.xml" Id="Rf22d1581f05744f9" /><Relationship Type="http://schemas.openxmlformats.org/officeDocument/2006/relationships/slide" Target="/ppt/slides/slide4.xml" Id="R21691d3735a548c6" /><Relationship Type="http://schemas.openxmlformats.org/officeDocument/2006/relationships/slide" Target="/ppt/slides/slide5.xml" Id="R160f7318ff02443e" /><Relationship Type="http://schemas.openxmlformats.org/officeDocument/2006/relationships/slide" Target="/ppt/slides/slide6.xml" Id="R54646d3dddb644aa" /><Relationship Type="http://schemas.openxmlformats.org/officeDocument/2006/relationships/slide" Target="/ppt/slides/slide7.xml" Id="R46508f66b9f4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f8ff846d5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c2180ebfa4f77" /><Relationship Type="http://schemas.openxmlformats.org/officeDocument/2006/relationships/theme" Target="/ppt/slideMasters/theme/theme1.xml" Id="Rfd9d759a0fa6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c2180ebfa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de78c508b49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e7d7a8fc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c5529db1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5972303c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283bd2a30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b2d0048945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910e32576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