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fb576b180a48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247ef5e6ea4cc3"/>
  </p:sldMasterIdLst>
  <p:sldIdLst>
    <p:sldId xmlns:r="http://schemas.openxmlformats.org/officeDocument/2006/relationships" id="256" r:id="R14fab663234941ef"/>
    <p:sldId xmlns:r="http://schemas.openxmlformats.org/officeDocument/2006/relationships" id="257" r:id="R5361a466752a4eea"/>
    <p:sldId xmlns:r="http://schemas.openxmlformats.org/officeDocument/2006/relationships" id="258" r:id="Rd0ab6a974b9f49a6"/>
    <p:sldId xmlns:r="http://schemas.openxmlformats.org/officeDocument/2006/relationships" id="259" r:id="Rf262defeb35245c1"/>
    <p:sldId xmlns:r="http://schemas.openxmlformats.org/officeDocument/2006/relationships" id="260" r:id="R75c72b34d54042ff"/>
    <p:sldId xmlns:r="http://schemas.openxmlformats.org/officeDocument/2006/relationships" id="261" r:id="Rba2593db54224b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247ef5e6ea4cc3" /><Relationship Type="http://schemas.openxmlformats.org/officeDocument/2006/relationships/slide" Target="/ppt/slides/slide1.xml" Id="R14fab663234941ef" /><Relationship Type="http://schemas.openxmlformats.org/officeDocument/2006/relationships/slide" Target="/ppt/slides/slide2.xml" Id="R5361a466752a4eea" /><Relationship Type="http://schemas.openxmlformats.org/officeDocument/2006/relationships/slide" Target="/ppt/slides/slide3.xml" Id="Rd0ab6a974b9f49a6" /><Relationship Type="http://schemas.openxmlformats.org/officeDocument/2006/relationships/slide" Target="/ppt/slides/slide4.xml" Id="Rf262defeb35245c1" /><Relationship Type="http://schemas.openxmlformats.org/officeDocument/2006/relationships/slide" Target="/ppt/slides/slide5.xml" Id="R75c72b34d54042ff" /><Relationship Type="http://schemas.openxmlformats.org/officeDocument/2006/relationships/slide" Target="/ppt/slides/slide6.xml" Id="Rba2593db54224b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e1d6a29374a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5de1eb6024c6e" /><Relationship Type="http://schemas.openxmlformats.org/officeDocument/2006/relationships/theme" Target="/ppt/slideMasters/theme/theme1.xml" Id="Rda95cd880e6743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5de1eb602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ffc57f31847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8af9ec6ac4c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3a84a153d4c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6630ebed5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7b72c6d1344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e170237c248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