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30eaafcf4646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66eacc93614c6e"/>
  </p:sldMasterIdLst>
  <p:sldIdLst>
    <p:sldId xmlns:r="http://schemas.openxmlformats.org/officeDocument/2006/relationships" id="256" r:id="Rd4ea6a15bdc44227"/>
    <p:sldId xmlns:r="http://schemas.openxmlformats.org/officeDocument/2006/relationships" id="257" r:id="Rf8ad89bd25f64528"/>
    <p:sldId xmlns:r="http://schemas.openxmlformats.org/officeDocument/2006/relationships" id="258" r:id="Rbfe90e37d9c1486f"/>
    <p:sldId xmlns:r="http://schemas.openxmlformats.org/officeDocument/2006/relationships" id="259" r:id="Rddaa6b960550442c"/>
    <p:sldId xmlns:r="http://schemas.openxmlformats.org/officeDocument/2006/relationships" id="260" r:id="Rf9b4cef2bb724d8a"/>
    <p:sldId xmlns:r="http://schemas.openxmlformats.org/officeDocument/2006/relationships" id="261" r:id="Rc21623ad1f9942df"/>
    <p:sldId xmlns:r="http://schemas.openxmlformats.org/officeDocument/2006/relationships" id="262" r:id="Rd5676ce74e9f4f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6eacc93614c6e" /><Relationship Type="http://schemas.openxmlformats.org/officeDocument/2006/relationships/slide" Target="/ppt/slides/slide1.xml" Id="Rd4ea6a15bdc44227" /><Relationship Type="http://schemas.openxmlformats.org/officeDocument/2006/relationships/slide" Target="/ppt/slides/slide2.xml" Id="Rf8ad89bd25f64528" /><Relationship Type="http://schemas.openxmlformats.org/officeDocument/2006/relationships/slide" Target="/ppt/slides/slide3.xml" Id="Rbfe90e37d9c1486f" /><Relationship Type="http://schemas.openxmlformats.org/officeDocument/2006/relationships/slide" Target="/ppt/slides/slide4.xml" Id="Rddaa6b960550442c" /><Relationship Type="http://schemas.openxmlformats.org/officeDocument/2006/relationships/slide" Target="/ppt/slides/slide5.xml" Id="Rf9b4cef2bb724d8a" /><Relationship Type="http://schemas.openxmlformats.org/officeDocument/2006/relationships/slide" Target="/ppt/slides/slide6.xml" Id="Rc21623ad1f9942df" /><Relationship Type="http://schemas.openxmlformats.org/officeDocument/2006/relationships/slide" Target="/ppt/slides/slide7.xml" Id="Rd5676ce74e9f4f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39892e5cb4f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05731d1c74ddf" /><Relationship Type="http://schemas.openxmlformats.org/officeDocument/2006/relationships/theme" Target="/ppt/slideMasters/theme/theme1.xml" Id="R4fbeaff0d4424a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705731d1c74d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dd1338abf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bf9b3d6074a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c2fac15d84e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4641e89ec4a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df7c6e99c47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3bdf2066040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50e1dd0bf41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