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d38c6b370a4f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63d8383f6b473b"/>
  </p:sldMasterIdLst>
  <p:sldIdLst>
    <p:sldId xmlns:r="http://schemas.openxmlformats.org/officeDocument/2006/relationships" id="256" r:id="R2ac9a09488284015"/>
    <p:sldId xmlns:r="http://schemas.openxmlformats.org/officeDocument/2006/relationships" id="257" r:id="R843f2b6664434e21"/>
    <p:sldId xmlns:r="http://schemas.openxmlformats.org/officeDocument/2006/relationships" id="258" r:id="R4856ce1f16e446c4"/>
    <p:sldId xmlns:r="http://schemas.openxmlformats.org/officeDocument/2006/relationships" id="259" r:id="Rca75ed56e1be432f"/>
    <p:sldId xmlns:r="http://schemas.openxmlformats.org/officeDocument/2006/relationships" id="260" r:id="R27cc0b6a31994f5d"/>
    <p:sldId xmlns:r="http://schemas.openxmlformats.org/officeDocument/2006/relationships" id="261" r:id="R84b940c313f442e6"/>
    <p:sldId xmlns:r="http://schemas.openxmlformats.org/officeDocument/2006/relationships" id="262" r:id="R61e4ef6004024f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63d8383f6b473b" /><Relationship Type="http://schemas.openxmlformats.org/officeDocument/2006/relationships/slide" Target="/ppt/slides/slide1.xml" Id="R2ac9a09488284015" /><Relationship Type="http://schemas.openxmlformats.org/officeDocument/2006/relationships/slide" Target="/ppt/slides/slide2.xml" Id="R843f2b6664434e21" /><Relationship Type="http://schemas.openxmlformats.org/officeDocument/2006/relationships/slide" Target="/ppt/slides/slide3.xml" Id="R4856ce1f16e446c4" /><Relationship Type="http://schemas.openxmlformats.org/officeDocument/2006/relationships/slide" Target="/ppt/slides/slide4.xml" Id="Rca75ed56e1be432f" /><Relationship Type="http://schemas.openxmlformats.org/officeDocument/2006/relationships/slide" Target="/ppt/slides/slide5.xml" Id="R27cc0b6a31994f5d" /><Relationship Type="http://schemas.openxmlformats.org/officeDocument/2006/relationships/slide" Target="/ppt/slides/slide6.xml" Id="R84b940c313f442e6" /><Relationship Type="http://schemas.openxmlformats.org/officeDocument/2006/relationships/slide" Target="/ppt/slides/slide7.xml" Id="R61e4ef6004024f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ad7798e50347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6357cc22549a0" /><Relationship Type="http://schemas.openxmlformats.org/officeDocument/2006/relationships/theme" Target="/ppt/slideMasters/theme/theme1.xml" Id="Ra3e72f7d8fee46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b6357cc22549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1da2ddaa744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e2b72649543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5915158924c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6c1b3aad740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3e84c77ba4e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9556dd02149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ab65c0b4d4c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ANDERSEN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