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c0c51602124e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813255965a4886"/>
  </p:sldMasterIdLst>
  <p:sldIdLst>
    <p:sldId xmlns:r="http://schemas.openxmlformats.org/officeDocument/2006/relationships" id="256" r:id="Rc915683ae57a4f50"/>
    <p:sldId xmlns:r="http://schemas.openxmlformats.org/officeDocument/2006/relationships" id="257" r:id="R4d733305565c4450"/>
    <p:sldId xmlns:r="http://schemas.openxmlformats.org/officeDocument/2006/relationships" id="258" r:id="Rb841d46708ea421b"/>
    <p:sldId xmlns:r="http://schemas.openxmlformats.org/officeDocument/2006/relationships" id="259" r:id="R6a0f91793f5847d9"/>
    <p:sldId xmlns:r="http://schemas.openxmlformats.org/officeDocument/2006/relationships" id="260" r:id="R49e912f8986c4f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813255965a4886" /><Relationship Type="http://schemas.openxmlformats.org/officeDocument/2006/relationships/slide" Target="/ppt/slides/slide1.xml" Id="Rc915683ae57a4f50" /><Relationship Type="http://schemas.openxmlformats.org/officeDocument/2006/relationships/slide" Target="/ppt/slides/slide2.xml" Id="R4d733305565c4450" /><Relationship Type="http://schemas.openxmlformats.org/officeDocument/2006/relationships/slide" Target="/ppt/slides/slide3.xml" Id="Rb841d46708ea421b" /><Relationship Type="http://schemas.openxmlformats.org/officeDocument/2006/relationships/slide" Target="/ppt/slides/slide4.xml" Id="R6a0f91793f5847d9" /><Relationship Type="http://schemas.openxmlformats.org/officeDocument/2006/relationships/slide" Target="/ppt/slides/slide5.xml" Id="R49e912f8986c4f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135dd8fdf46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347811fa74ff5" /><Relationship Type="http://schemas.openxmlformats.org/officeDocument/2006/relationships/theme" Target="/ppt/slideMasters/theme/theme1.xml" Id="R9e7a8e23839c42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2347811fa74f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9a242f30141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cd4529f144e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2f29753bb43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aadd5b3b541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c661011264e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VERSLAND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VERSLAND ble etablert [år] og holder til i Vikeså.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Vikesdalslia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4389 Vikeså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928 785 521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