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b289eed29a4eb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a08d1c217d246f9"/>
  </p:sldMasterIdLst>
  <p:sldIdLst>
    <p:sldId xmlns:r="http://schemas.openxmlformats.org/officeDocument/2006/relationships" id="256" r:id="Rfad2c416678d4a70"/>
    <p:sldId xmlns:r="http://schemas.openxmlformats.org/officeDocument/2006/relationships" id="257" r:id="R2a85f22f9a224cb6"/>
    <p:sldId xmlns:r="http://schemas.openxmlformats.org/officeDocument/2006/relationships" id="258" r:id="R81d59b41a3f14d4c"/>
    <p:sldId xmlns:r="http://schemas.openxmlformats.org/officeDocument/2006/relationships" id="259" r:id="R79952b7bec2340e2"/>
    <p:sldId xmlns:r="http://schemas.openxmlformats.org/officeDocument/2006/relationships" id="260" r:id="R2c1cf720eb234757"/>
    <p:sldId xmlns:r="http://schemas.openxmlformats.org/officeDocument/2006/relationships" id="261" r:id="R5da4f9575bb54f6a"/>
    <p:sldId xmlns:r="http://schemas.openxmlformats.org/officeDocument/2006/relationships" id="262" r:id="Rcdd730e0e8854b2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08d1c217d246f9" /><Relationship Type="http://schemas.openxmlformats.org/officeDocument/2006/relationships/slide" Target="/ppt/slides/slide1.xml" Id="Rfad2c416678d4a70" /><Relationship Type="http://schemas.openxmlformats.org/officeDocument/2006/relationships/slide" Target="/ppt/slides/slide2.xml" Id="R2a85f22f9a224cb6" /><Relationship Type="http://schemas.openxmlformats.org/officeDocument/2006/relationships/slide" Target="/ppt/slides/slide3.xml" Id="R81d59b41a3f14d4c" /><Relationship Type="http://schemas.openxmlformats.org/officeDocument/2006/relationships/slide" Target="/ppt/slides/slide4.xml" Id="R79952b7bec2340e2" /><Relationship Type="http://schemas.openxmlformats.org/officeDocument/2006/relationships/slide" Target="/ppt/slides/slide5.xml" Id="R2c1cf720eb234757" /><Relationship Type="http://schemas.openxmlformats.org/officeDocument/2006/relationships/slide" Target="/ppt/slides/slide6.xml" Id="R5da4f9575bb54f6a" /><Relationship Type="http://schemas.openxmlformats.org/officeDocument/2006/relationships/slide" Target="/ppt/slides/slide7.xml" Id="Rcdd730e0e8854b2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7ff881ef784c0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d85c40b7e44b5d" /><Relationship Type="http://schemas.openxmlformats.org/officeDocument/2006/relationships/theme" Target="/ppt/slideMasters/theme/theme1.xml" Id="Rd39c4a04a9d442e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7d85c40b7e44b5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cf88edfad945e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40af4a6a3c476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da7acd4776437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00717b54df430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1a32baa1024c6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9897614aa24d2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1da43d626b4b6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H.F.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H.F.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H.F. HOLDING AS ble etablert [år] og holder til i Haslum.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H.F.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H.F.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H.F.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−55 018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41 466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1 139 828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1 159 515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H.F.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ORMSTAD FREDRIK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RANDEN HENNING BEYER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H.F.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Nesveien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1344 Haslum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928 847 721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H.F. HOLDING AS</a:t>
            </a:r>
          </a:p>
        </p:txBody>
      </p:sp>
    </p:spTree>
  </p:cSld>
  <p:clrMapOvr>
    <a:masterClrMapping xmlns:a="http://schemas.openxmlformats.org/drawingml/2006/main"/>
  </p:clrMapOvr>
</p:sld>
</file>