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dc6a7322a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f927ac2e44c63"/>
  </p:sldMasterIdLst>
  <p:sldIdLst>
    <p:sldId xmlns:r="http://schemas.openxmlformats.org/officeDocument/2006/relationships" id="256" r:id="R643ce8316e1c41f5"/>
    <p:sldId xmlns:r="http://schemas.openxmlformats.org/officeDocument/2006/relationships" id="257" r:id="Ra4497f38f7fa4351"/>
    <p:sldId xmlns:r="http://schemas.openxmlformats.org/officeDocument/2006/relationships" id="258" r:id="R95e43ae908064d46"/>
    <p:sldId xmlns:r="http://schemas.openxmlformats.org/officeDocument/2006/relationships" id="259" r:id="Rb37d0503cbd4402e"/>
    <p:sldId xmlns:r="http://schemas.openxmlformats.org/officeDocument/2006/relationships" id="260" r:id="R93cee8750bd44f23"/>
    <p:sldId xmlns:r="http://schemas.openxmlformats.org/officeDocument/2006/relationships" id="261" r:id="R42fbf935c90745d5"/>
    <p:sldId xmlns:r="http://schemas.openxmlformats.org/officeDocument/2006/relationships" id="262" r:id="R4f92e57fb4654a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f927ac2e44c63" /><Relationship Type="http://schemas.openxmlformats.org/officeDocument/2006/relationships/slide" Target="/ppt/slides/slide1.xml" Id="R643ce8316e1c41f5" /><Relationship Type="http://schemas.openxmlformats.org/officeDocument/2006/relationships/slide" Target="/ppt/slides/slide2.xml" Id="Ra4497f38f7fa4351" /><Relationship Type="http://schemas.openxmlformats.org/officeDocument/2006/relationships/slide" Target="/ppt/slides/slide3.xml" Id="R95e43ae908064d46" /><Relationship Type="http://schemas.openxmlformats.org/officeDocument/2006/relationships/slide" Target="/ppt/slides/slide4.xml" Id="Rb37d0503cbd4402e" /><Relationship Type="http://schemas.openxmlformats.org/officeDocument/2006/relationships/slide" Target="/ppt/slides/slide5.xml" Id="R93cee8750bd44f23" /><Relationship Type="http://schemas.openxmlformats.org/officeDocument/2006/relationships/slide" Target="/ppt/slides/slide6.xml" Id="R42fbf935c90745d5" /><Relationship Type="http://schemas.openxmlformats.org/officeDocument/2006/relationships/slide" Target="/ppt/slides/slide7.xml" Id="R4f92e57fb4654a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862bb3d71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d5b7bbf304e00" /><Relationship Type="http://schemas.openxmlformats.org/officeDocument/2006/relationships/theme" Target="/ppt/slideMasters/theme/theme1.xml" Id="R8014e0a01abc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d5b7bbf30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458472d2643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e21518896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762238f9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42429d536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73fe1cb33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8e863cbd54f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d455ab52d41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AURNELIA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AURNELIA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1 547 579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ODD-WILLY KLEIVEN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