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0d9283393241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1a0ed35ee742b8"/>
  </p:sldMasterIdLst>
  <p:sldIdLst>
    <p:sldId xmlns:r="http://schemas.openxmlformats.org/officeDocument/2006/relationships" id="256" r:id="R62a1d7f654254b8b"/>
    <p:sldId xmlns:r="http://schemas.openxmlformats.org/officeDocument/2006/relationships" id="257" r:id="R551d5457b5544f90"/>
    <p:sldId xmlns:r="http://schemas.openxmlformats.org/officeDocument/2006/relationships" id="258" r:id="R75a0c122360b4e66"/>
    <p:sldId xmlns:r="http://schemas.openxmlformats.org/officeDocument/2006/relationships" id="259" r:id="Ree7e897e400f4513"/>
    <p:sldId xmlns:r="http://schemas.openxmlformats.org/officeDocument/2006/relationships" id="260" r:id="R5f893ba3e3ac4eca"/>
    <p:sldId xmlns:r="http://schemas.openxmlformats.org/officeDocument/2006/relationships" id="261" r:id="R7f6081d2f62c47d4"/>
    <p:sldId xmlns:r="http://schemas.openxmlformats.org/officeDocument/2006/relationships" id="262" r:id="R49459e3e4a1b4e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1a0ed35ee742b8" /><Relationship Type="http://schemas.openxmlformats.org/officeDocument/2006/relationships/slide" Target="/ppt/slides/slide1.xml" Id="R62a1d7f654254b8b" /><Relationship Type="http://schemas.openxmlformats.org/officeDocument/2006/relationships/slide" Target="/ppt/slides/slide2.xml" Id="R551d5457b5544f90" /><Relationship Type="http://schemas.openxmlformats.org/officeDocument/2006/relationships/slide" Target="/ppt/slides/slide3.xml" Id="R75a0c122360b4e66" /><Relationship Type="http://schemas.openxmlformats.org/officeDocument/2006/relationships/slide" Target="/ppt/slides/slide4.xml" Id="Ree7e897e400f4513" /><Relationship Type="http://schemas.openxmlformats.org/officeDocument/2006/relationships/slide" Target="/ppt/slides/slide5.xml" Id="R5f893ba3e3ac4eca" /><Relationship Type="http://schemas.openxmlformats.org/officeDocument/2006/relationships/slide" Target="/ppt/slides/slide6.xml" Id="R7f6081d2f62c47d4" /><Relationship Type="http://schemas.openxmlformats.org/officeDocument/2006/relationships/slide" Target="/ppt/slides/slide7.xml" Id="R49459e3e4a1b4e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f740f5d17c48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32c6e03c94723" /><Relationship Type="http://schemas.openxmlformats.org/officeDocument/2006/relationships/theme" Target="/ppt/slideMasters/theme/theme1.xml" Id="R05610ef7b7944e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832c6e03c947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bfa309f1145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ae9e3cef04d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fab0206da4c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2f77675db4f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23d0d8c1a47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28c794af542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c99c6448a40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MARTON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MARTON KAPITAL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−172 703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5 093 422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29 267 093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29 899 253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 HOGNE KETIL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 JOSTEIN CLEMENT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Godesetdalen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martonkapital@martongruppen.no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928 958 752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