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dcf5a3a16541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7b666bf246451e"/>
  </p:sldMasterIdLst>
  <p:sldIdLst>
    <p:sldId xmlns:r="http://schemas.openxmlformats.org/officeDocument/2006/relationships" id="256" r:id="Rd68a8140ee4e4471"/>
    <p:sldId xmlns:r="http://schemas.openxmlformats.org/officeDocument/2006/relationships" id="257" r:id="R7bdfa703352e4580"/>
    <p:sldId xmlns:r="http://schemas.openxmlformats.org/officeDocument/2006/relationships" id="258" r:id="R1ef7376f72734acf"/>
    <p:sldId xmlns:r="http://schemas.openxmlformats.org/officeDocument/2006/relationships" id="259" r:id="R41633c953c494b40"/>
    <p:sldId xmlns:r="http://schemas.openxmlformats.org/officeDocument/2006/relationships" id="260" r:id="Rf1a55c92a0d246d1"/>
    <p:sldId xmlns:r="http://schemas.openxmlformats.org/officeDocument/2006/relationships" id="261" r:id="Rd262e67cd10647ab"/>
    <p:sldId xmlns:r="http://schemas.openxmlformats.org/officeDocument/2006/relationships" id="262" r:id="R1ada4dc0649d4e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7b666bf246451e" /><Relationship Type="http://schemas.openxmlformats.org/officeDocument/2006/relationships/slide" Target="/ppt/slides/slide1.xml" Id="Rd68a8140ee4e4471" /><Relationship Type="http://schemas.openxmlformats.org/officeDocument/2006/relationships/slide" Target="/ppt/slides/slide2.xml" Id="R7bdfa703352e4580" /><Relationship Type="http://schemas.openxmlformats.org/officeDocument/2006/relationships/slide" Target="/ppt/slides/slide3.xml" Id="R1ef7376f72734acf" /><Relationship Type="http://schemas.openxmlformats.org/officeDocument/2006/relationships/slide" Target="/ppt/slides/slide4.xml" Id="R41633c953c494b40" /><Relationship Type="http://schemas.openxmlformats.org/officeDocument/2006/relationships/slide" Target="/ppt/slides/slide5.xml" Id="Rf1a55c92a0d246d1" /><Relationship Type="http://schemas.openxmlformats.org/officeDocument/2006/relationships/slide" Target="/ppt/slides/slide6.xml" Id="Rd262e67cd10647ab" /><Relationship Type="http://schemas.openxmlformats.org/officeDocument/2006/relationships/slide" Target="/ppt/slides/slide7.xml" Id="R1ada4dc0649d4e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f3c38e78b44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b81c0a6d843b6" /><Relationship Type="http://schemas.openxmlformats.org/officeDocument/2006/relationships/theme" Target="/ppt/slideMasters/theme/theme1.xml" Id="R87dbfe01367741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4b81c0a6d843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c2b4c1cfb49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3905a99b14b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31341bbd249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4708ffc8448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5d2ea8e8448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92ff4cf954c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f8d78f67d42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PROBABLY NOTHING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PROBABLY NOTHING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FREDRIK WALSTAD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928 994 635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