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df58d1ce1542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987abcf7db4bca"/>
  </p:sldMasterIdLst>
  <p:sldIdLst>
    <p:sldId xmlns:r="http://schemas.openxmlformats.org/officeDocument/2006/relationships" id="256" r:id="Ra0ae23fdbea74234"/>
    <p:sldId xmlns:r="http://schemas.openxmlformats.org/officeDocument/2006/relationships" id="257" r:id="Ra4b2951a72874c51"/>
    <p:sldId xmlns:r="http://schemas.openxmlformats.org/officeDocument/2006/relationships" id="258" r:id="R62d37d2f2bf74288"/>
    <p:sldId xmlns:r="http://schemas.openxmlformats.org/officeDocument/2006/relationships" id="259" r:id="R5a520d040eb94c70"/>
    <p:sldId xmlns:r="http://schemas.openxmlformats.org/officeDocument/2006/relationships" id="260" r:id="Ra99604e885f34ed7"/>
    <p:sldId xmlns:r="http://schemas.openxmlformats.org/officeDocument/2006/relationships" id="261" r:id="Rb89da177f96b497a"/>
    <p:sldId xmlns:r="http://schemas.openxmlformats.org/officeDocument/2006/relationships" id="262" r:id="R0050fe63bcc842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987abcf7db4bca" /><Relationship Type="http://schemas.openxmlformats.org/officeDocument/2006/relationships/slide" Target="/ppt/slides/slide1.xml" Id="Ra0ae23fdbea74234" /><Relationship Type="http://schemas.openxmlformats.org/officeDocument/2006/relationships/slide" Target="/ppt/slides/slide2.xml" Id="Ra4b2951a72874c51" /><Relationship Type="http://schemas.openxmlformats.org/officeDocument/2006/relationships/slide" Target="/ppt/slides/slide3.xml" Id="R62d37d2f2bf74288" /><Relationship Type="http://schemas.openxmlformats.org/officeDocument/2006/relationships/slide" Target="/ppt/slides/slide4.xml" Id="R5a520d040eb94c70" /><Relationship Type="http://schemas.openxmlformats.org/officeDocument/2006/relationships/slide" Target="/ppt/slides/slide5.xml" Id="Ra99604e885f34ed7" /><Relationship Type="http://schemas.openxmlformats.org/officeDocument/2006/relationships/slide" Target="/ppt/slides/slide6.xml" Id="Rb89da177f96b497a" /><Relationship Type="http://schemas.openxmlformats.org/officeDocument/2006/relationships/slide" Target="/ppt/slides/slide7.xml" Id="R0050fe63bcc842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f475de61d14f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e69e974752472d" /><Relationship Type="http://schemas.openxmlformats.org/officeDocument/2006/relationships/theme" Target="/ppt/slideMasters/theme/theme1.xml" Id="R3dd623ad70ed47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e69e97475247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ee2dc9fcc248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a2a48072846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6e77e4bfc47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941e2a8c74b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74536fd414f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11ca51bf246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6e15f96d974c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LOPAS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LOPAS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8 683 101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3 747 517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2 757 032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3 319 328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4 160 530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ASPEHAUG VIDAR TEIS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Ørnetua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6009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929 025 539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