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9e8753bad6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22113e50d64517"/>
  </p:sldMasterIdLst>
  <p:sldIdLst>
    <p:sldId xmlns:r="http://schemas.openxmlformats.org/officeDocument/2006/relationships" id="256" r:id="R4dbb5491a40e41f6"/>
    <p:sldId xmlns:r="http://schemas.openxmlformats.org/officeDocument/2006/relationships" id="257" r:id="Rb2f73e338fff4a49"/>
    <p:sldId xmlns:r="http://schemas.openxmlformats.org/officeDocument/2006/relationships" id="258" r:id="R5eadcab2ac0f498a"/>
    <p:sldId xmlns:r="http://schemas.openxmlformats.org/officeDocument/2006/relationships" id="259" r:id="R1f5f27f669834b62"/>
    <p:sldId xmlns:r="http://schemas.openxmlformats.org/officeDocument/2006/relationships" id="260" r:id="R814c8dc5ca9141bb"/>
    <p:sldId xmlns:r="http://schemas.openxmlformats.org/officeDocument/2006/relationships" id="261" r:id="Rc31c818630034ece"/>
    <p:sldId xmlns:r="http://schemas.openxmlformats.org/officeDocument/2006/relationships" id="262" r:id="R7933f053c92a44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22113e50d64517" /><Relationship Type="http://schemas.openxmlformats.org/officeDocument/2006/relationships/slide" Target="/ppt/slides/slide1.xml" Id="R4dbb5491a40e41f6" /><Relationship Type="http://schemas.openxmlformats.org/officeDocument/2006/relationships/slide" Target="/ppt/slides/slide2.xml" Id="Rb2f73e338fff4a49" /><Relationship Type="http://schemas.openxmlformats.org/officeDocument/2006/relationships/slide" Target="/ppt/slides/slide3.xml" Id="R5eadcab2ac0f498a" /><Relationship Type="http://schemas.openxmlformats.org/officeDocument/2006/relationships/slide" Target="/ppt/slides/slide4.xml" Id="R1f5f27f669834b62" /><Relationship Type="http://schemas.openxmlformats.org/officeDocument/2006/relationships/slide" Target="/ppt/slides/slide5.xml" Id="R814c8dc5ca9141bb" /><Relationship Type="http://schemas.openxmlformats.org/officeDocument/2006/relationships/slide" Target="/ppt/slides/slide6.xml" Id="Rc31c818630034ece" /><Relationship Type="http://schemas.openxmlformats.org/officeDocument/2006/relationships/slide" Target="/ppt/slides/slide7.xml" Id="R7933f053c92a44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6383798a87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36403bae54bd9" /><Relationship Type="http://schemas.openxmlformats.org/officeDocument/2006/relationships/theme" Target="/ppt/slideMasters/theme/theme1.xml" Id="R9cce49a48d454b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36403bae5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871468a64c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9f07c354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f9ec7561e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1d9ba1929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c0c80af4d40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fdc477a7c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4ed2fae5b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OLMI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OLMI INVEST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 MORTEN HUSBY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MELBY UNNI HUSBY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Valleveien 449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OLMI INVEST AS</a:t>
            </a:r>
          </a:p>
        </p:txBody>
      </p:sp>
    </p:spTree>
  </p:cSld>
  <p:clrMapOvr>
    <a:masterClrMapping xmlns:a="http://schemas.openxmlformats.org/drawingml/2006/main"/>
  </p:clrMapOvr>
</p:sld>
</file>