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ad07fbf6db40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ee80a6bb2d442d"/>
  </p:sldMasterIdLst>
  <p:sldIdLst>
    <p:sldId xmlns:r="http://schemas.openxmlformats.org/officeDocument/2006/relationships" id="256" r:id="R50d18712e7fc4f0f"/>
    <p:sldId xmlns:r="http://schemas.openxmlformats.org/officeDocument/2006/relationships" id="257" r:id="Rdcb14638f6a14da2"/>
    <p:sldId xmlns:r="http://schemas.openxmlformats.org/officeDocument/2006/relationships" id="258" r:id="Rdd549228af3645a7"/>
    <p:sldId xmlns:r="http://schemas.openxmlformats.org/officeDocument/2006/relationships" id="259" r:id="R38e49961721a43a2"/>
    <p:sldId xmlns:r="http://schemas.openxmlformats.org/officeDocument/2006/relationships" id="260" r:id="Rd9544906eb3a4903"/>
    <p:sldId xmlns:r="http://schemas.openxmlformats.org/officeDocument/2006/relationships" id="261" r:id="R53b113af4b3e47ae"/>
    <p:sldId xmlns:r="http://schemas.openxmlformats.org/officeDocument/2006/relationships" id="262" r:id="R013a53728f184b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ee80a6bb2d442d" /><Relationship Type="http://schemas.openxmlformats.org/officeDocument/2006/relationships/slide" Target="/ppt/slides/slide1.xml" Id="R50d18712e7fc4f0f" /><Relationship Type="http://schemas.openxmlformats.org/officeDocument/2006/relationships/slide" Target="/ppt/slides/slide2.xml" Id="Rdcb14638f6a14da2" /><Relationship Type="http://schemas.openxmlformats.org/officeDocument/2006/relationships/slide" Target="/ppt/slides/slide3.xml" Id="Rdd549228af3645a7" /><Relationship Type="http://schemas.openxmlformats.org/officeDocument/2006/relationships/slide" Target="/ppt/slides/slide4.xml" Id="R38e49961721a43a2" /><Relationship Type="http://schemas.openxmlformats.org/officeDocument/2006/relationships/slide" Target="/ppt/slides/slide5.xml" Id="Rd9544906eb3a4903" /><Relationship Type="http://schemas.openxmlformats.org/officeDocument/2006/relationships/slide" Target="/ppt/slides/slide6.xml" Id="R53b113af4b3e47ae" /><Relationship Type="http://schemas.openxmlformats.org/officeDocument/2006/relationships/slide" Target="/ppt/slides/slide7.xml" Id="R013a53728f184b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6f1f36336647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2fbe073784aeb" /><Relationship Type="http://schemas.openxmlformats.org/officeDocument/2006/relationships/theme" Target="/ppt/slideMasters/theme/theme1.xml" Id="R09b5abce26744e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62fbe073784a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353d0b4bc47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8c49b7f0a45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6a92e46ac46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6ea4b395540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f24aab3a74b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cf40c51564a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8c978601e40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BOLAKS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GROUP AS ble etablert [år] og holder til i Eikelandsosen.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16 763 282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51 347 948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1 747 005 622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1 801 147 992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HOLDING AS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P2H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JOHO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TOMAHAWK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ETH INVEST AS  –  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PROMARE AS  –  8,4 %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Fusavegen 281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5640 Eikelandsosen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929 068 319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