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4cb0f775dfe4ec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3d8e3871647417a"/>
  </p:sldMasterIdLst>
  <p:sldIdLst>
    <p:sldId xmlns:r="http://schemas.openxmlformats.org/officeDocument/2006/relationships" id="256" r:id="Re12b50cb6abc4eae"/>
    <p:sldId xmlns:r="http://schemas.openxmlformats.org/officeDocument/2006/relationships" id="257" r:id="Rab9b5328052340d4"/>
    <p:sldId xmlns:r="http://schemas.openxmlformats.org/officeDocument/2006/relationships" id="258" r:id="R982cfdbe54324827"/>
    <p:sldId xmlns:r="http://schemas.openxmlformats.org/officeDocument/2006/relationships" id="259" r:id="R6c73762e813640c4"/>
    <p:sldId xmlns:r="http://schemas.openxmlformats.org/officeDocument/2006/relationships" id="260" r:id="R0d83dc99d7754699"/>
    <p:sldId xmlns:r="http://schemas.openxmlformats.org/officeDocument/2006/relationships" id="261" r:id="Re96ddca83be04ed3"/>
    <p:sldId xmlns:r="http://schemas.openxmlformats.org/officeDocument/2006/relationships" id="262" r:id="R0ef19908d2ab4d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d8e3871647417a" /><Relationship Type="http://schemas.openxmlformats.org/officeDocument/2006/relationships/slide" Target="/ppt/slides/slide1.xml" Id="Re12b50cb6abc4eae" /><Relationship Type="http://schemas.openxmlformats.org/officeDocument/2006/relationships/slide" Target="/ppt/slides/slide2.xml" Id="Rab9b5328052340d4" /><Relationship Type="http://schemas.openxmlformats.org/officeDocument/2006/relationships/slide" Target="/ppt/slides/slide3.xml" Id="R982cfdbe54324827" /><Relationship Type="http://schemas.openxmlformats.org/officeDocument/2006/relationships/slide" Target="/ppt/slides/slide4.xml" Id="R6c73762e813640c4" /><Relationship Type="http://schemas.openxmlformats.org/officeDocument/2006/relationships/slide" Target="/ppt/slides/slide5.xml" Id="R0d83dc99d7754699" /><Relationship Type="http://schemas.openxmlformats.org/officeDocument/2006/relationships/slide" Target="/ppt/slides/slide6.xml" Id="Re96ddca83be04ed3" /><Relationship Type="http://schemas.openxmlformats.org/officeDocument/2006/relationships/slide" Target="/ppt/slides/slide7.xml" Id="R0ef19908d2ab4d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2ce5a99d57468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3b282c92bb470d" /><Relationship Type="http://schemas.openxmlformats.org/officeDocument/2006/relationships/theme" Target="/ppt/slideMasters/theme/theme1.xml" Id="Red93af470dfd4c8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f3b282c92bb470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3e843cc0b24e4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24d208cf584d5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007013af3d4ea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1dc99e87204d1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0ad80770d5405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56f4fd6541465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7fc98ff595449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RONDABLIKK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RONDABLIKK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RONDABLIKK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RONDABLIKK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RONDABLIKK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RONDABLIKK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−22 948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−20 632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416 437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RONDABLIKK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MALM ESPEN SAND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RONDABLIKK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Suhms gate 12A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0362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929 132 521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RONDABLIKK HOLDING AS</a:t>
            </a:r>
          </a:p>
        </p:txBody>
      </p:sp>
    </p:spTree>
  </p:cSld>
  <p:clrMapOvr>
    <a:masterClrMapping xmlns:a="http://schemas.openxmlformats.org/drawingml/2006/main"/>
  </p:clrMapOvr>
</p:sld>
</file>