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0dff8cd5d4a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5881e1fcac4461"/>
  </p:sldMasterIdLst>
  <p:sldIdLst>
    <p:sldId xmlns:r="http://schemas.openxmlformats.org/officeDocument/2006/relationships" id="256" r:id="R41636f27cca94fa7"/>
    <p:sldId xmlns:r="http://schemas.openxmlformats.org/officeDocument/2006/relationships" id="257" r:id="Rd96e184b5f2845bb"/>
    <p:sldId xmlns:r="http://schemas.openxmlformats.org/officeDocument/2006/relationships" id="258" r:id="R8dd55fae77a94fe7"/>
    <p:sldId xmlns:r="http://schemas.openxmlformats.org/officeDocument/2006/relationships" id="259" r:id="R1d439cedd4a84d18"/>
    <p:sldId xmlns:r="http://schemas.openxmlformats.org/officeDocument/2006/relationships" id="260" r:id="R40778f3290904b56"/>
    <p:sldId xmlns:r="http://schemas.openxmlformats.org/officeDocument/2006/relationships" id="261" r:id="R8a04effb36494b35"/>
    <p:sldId xmlns:r="http://schemas.openxmlformats.org/officeDocument/2006/relationships" id="262" r:id="R7f5d91468feb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881e1fcac4461" /><Relationship Type="http://schemas.openxmlformats.org/officeDocument/2006/relationships/slide" Target="/ppt/slides/slide1.xml" Id="R41636f27cca94fa7" /><Relationship Type="http://schemas.openxmlformats.org/officeDocument/2006/relationships/slide" Target="/ppt/slides/slide2.xml" Id="Rd96e184b5f2845bb" /><Relationship Type="http://schemas.openxmlformats.org/officeDocument/2006/relationships/slide" Target="/ppt/slides/slide3.xml" Id="R8dd55fae77a94fe7" /><Relationship Type="http://schemas.openxmlformats.org/officeDocument/2006/relationships/slide" Target="/ppt/slides/slide4.xml" Id="R1d439cedd4a84d18" /><Relationship Type="http://schemas.openxmlformats.org/officeDocument/2006/relationships/slide" Target="/ppt/slides/slide5.xml" Id="R40778f3290904b56" /><Relationship Type="http://schemas.openxmlformats.org/officeDocument/2006/relationships/slide" Target="/ppt/slides/slide6.xml" Id="R8a04effb36494b35" /><Relationship Type="http://schemas.openxmlformats.org/officeDocument/2006/relationships/slide" Target="/ppt/slides/slide7.xml" Id="R7f5d91468feb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31ba99f9844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68ce7401849c7" /><Relationship Type="http://schemas.openxmlformats.org/officeDocument/2006/relationships/theme" Target="/ppt/slideMasters/theme/theme1.xml" Id="R3605f9b1cd3b45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68ce74018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036006d024a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b98e4166d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a042e05f440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06a3bbe9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379339c574e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e30954cc64f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73723f01a4d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