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b2741c3a9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fbb8c78cb4390"/>
  </p:sldMasterIdLst>
  <p:sldIdLst>
    <p:sldId xmlns:r="http://schemas.openxmlformats.org/officeDocument/2006/relationships" id="256" r:id="R09f173abc6c14905"/>
    <p:sldId xmlns:r="http://schemas.openxmlformats.org/officeDocument/2006/relationships" id="257" r:id="R738370fe5a6247d6"/>
    <p:sldId xmlns:r="http://schemas.openxmlformats.org/officeDocument/2006/relationships" id="258" r:id="Rcc5944a8eb2b4582"/>
    <p:sldId xmlns:r="http://schemas.openxmlformats.org/officeDocument/2006/relationships" id="259" r:id="Rc55c40d0ebf54009"/>
    <p:sldId xmlns:r="http://schemas.openxmlformats.org/officeDocument/2006/relationships" id="260" r:id="R3a8ee0b177ee4f57"/>
    <p:sldId xmlns:r="http://schemas.openxmlformats.org/officeDocument/2006/relationships" id="261" r:id="Rbe72f72b30ef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fbb8c78cb4390" /><Relationship Type="http://schemas.openxmlformats.org/officeDocument/2006/relationships/slide" Target="/ppt/slides/slide1.xml" Id="R09f173abc6c14905" /><Relationship Type="http://schemas.openxmlformats.org/officeDocument/2006/relationships/slide" Target="/ppt/slides/slide2.xml" Id="R738370fe5a6247d6" /><Relationship Type="http://schemas.openxmlformats.org/officeDocument/2006/relationships/slide" Target="/ppt/slides/slide3.xml" Id="Rcc5944a8eb2b4582" /><Relationship Type="http://schemas.openxmlformats.org/officeDocument/2006/relationships/slide" Target="/ppt/slides/slide4.xml" Id="Rc55c40d0ebf54009" /><Relationship Type="http://schemas.openxmlformats.org/officeDocument/2006/relationships/slide" Target="/ppt/slides/slide5.xml" Id="R3a8ee0b177ee4f57" /><Relationship Type="http://schemas.openxmlformats.org/officeDocument/2006/relationships/slide" Target="/ppt/slides/slide6.xml" Id="Rbe72f72b30ef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9be62a03d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462b5e5624af5" /><Relationship Type="http://schemas.openxmlformats.org/officeDocument/2006/relationships/theme" Target="/ppt/slideMasters/theme/theme1.xml" Id="R2e6630feb151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b462b5e5624a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b1cdfbe6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f92fedaf7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f087922d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9b0586c08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e29ed414a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d728cbed9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