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e7dadfb6542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acbd1377d4de5"/>
  </p:sldMasterIdLst>
  <p:sldIdLst>
    <p:sldId xmlns:r="http://schemas.openxmlformats.org/officeDocument/2006/relationships" id="256" r:id="Reb6f82d2058d4a32"/>
    <p:sldId xmlns:r="http://schemas.openxmlformats.org/officeDocument/2006/relationships" id="257" r:id="Re12e41e1c2144140"/>
    <p:sldId xmlns:r="http://schemas.openxmlformats.org/officeDocument/2006/relationships" id="258" r:id="Rbe6cf6325f8147d7"/>
    <p:sldId xmlns:r="http://schemas.openxmlformats.org/officeDocument/2006/relationships" id="259" r:id="R9f0ff393e5a84004"/>
    <p:sldId xmlns:r="http://schemas.openxmlformats.org/officeDocument/2006/relationships" id="260" r:id="Re5851618f3b945f1"/>
    <p:sldId xmlns:r="http://schemas.openxmlformats.org/officeDocument/2006/relationships" id="261" r:id="Rc165ecd7130044f3"/>
    <p:sldId xmlns:r="http://schemas.openxmlformats.org/officeDocument/2006/relationships" id="262" r:id="R507d19e68ed8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acbd1377d4de5" /><Relationship Type="http://schemas.openxmlformats.org/officeDocument/2006/relationships/slide" Target="/ppt/slides/slide1.xml" Id="Reb6f82d2058d4a32" /><Relationship Type="http://schemas.openxmlformats.org/officeDocument/2006/relationships/slide" Target="/ppt/slides/slide2.xml" Id="Re12e41e1c2144140" /><Relationship Type="http://schemas.openxmlformats.org/officeDocument/2006/relationships/slide" Target="/ppt/slides/slide3.xml" Id="Rbe6cf6325f8147d7" /><Relationship Type="http://schemas.openxmlformats.org/officeDocument/2006/relationships/slide" Target="/ppt/slides/slide4.xml" Id="R9f0ff393e5a84004" /><Relationship Type="http://schemas.openxmlformats.org/officeDocument/2006/relationships/slide" Target="/ppt/slides/slide5.xml" Id="Re5851618f3b945f1" /><Relationship Type="http://schemas.openxmlformats.org/officeDocument/2006/relationships/slide" Target="/ppt/slides/slide6.xml" Id="Rc165ecd7130044f3" /><Relationship Type="http://schemas.openxmlformats.org/officeDocument/2006/relationships/slide" Target="/ppt/slides/slide7.xml" Id="R507d19e68ed8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e4cf88e184b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9de6c8f9d4170" /><Relationship Type="http://schemas.openxmlformats.org/officeDocument/2006/relationships/theme" Target="/ppt/slideMasters/theme/theme1.xml" Id="R43aad2a3613e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9de6c8f9d41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ef734c809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03ee0093f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76d75cc85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b17d5fecf40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2a8085ad244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1aa70966944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5a249b140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HFK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HFK INVEST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433 292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2 429 801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KVEEN FRODE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KVEEN HEGE STANDAL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Trekryperstien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929 381 920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HFK INVEST AS</a:t>
            </a:r>
          </a:p>
        </p:txBody>
      </p:sp>
    </p:spTree>
  </p:cSld>
  <p:clrMapOvr>
    <a:masterClrMapping xmlns:a="http://schemas.openxmlformats.org/drawingml/2006/main"/>
  </p:clrMapOvr>
</p:sld>
</file>