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69e4986c63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0b2513df946e9"/>
  </p:sldMasterIdLst>
  <p:sldIdLst>
    <p:sldId xmlns:r="http://schemas.openxmlformats.org/officeDocument/2006/relationships" id="256" r:id="Rd3481b2ebf684186"/>
    <p:sldId xmlns:r="http://schemas.openxmlformats.org/officeDocument/2006/relationships" id="257" r:id="Rd5fc1c787bda4eec"/>
    <p:sldId xmlns:r="http://schemas.openxmlformats.org/officeDocument/2006/relationships" id="258" r:id="R9de49fd3f08446c4"/>
    <p:sldId xmlns:r="http://schemas.openxmlformats.org/officeDocument/2006/relationships" id="259" r:id="R1e7fa2d7351f4f41"/>
    <p:sldId xmlns:r="http://schemas.openxmlformats.org/officeDocument/2006/relationships" id="260" r:id="Rc4b25efc212a450b"/>
    <p:sldId xmlns:r="http://schemas.openxmlformats.org/officeDocument/2006/relationships" id="261" r:id="Rbb768016713b4964"/>
    <p:sldId xmlns:r="http://schemas.openxmlformats.org/officeDocument/2006/relationships" id="262" r:id="R13cb168627a44a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0b2513df946e9" /><Relationship Type="http://schemas.openxmlformats.org/officeDocument/2006/relationships/slide" Target="/ppt/slides/slide1.xml" Id="Rd3481b2ebf684186" /><Relationship Type="http://schemas.openxmlformats.org/officeDocument/2006/relationships/slide" Target="/ppt/slides/slide2.xml" Id="Rd5fc1c787bda4eec" /><Relationship Type="http://schemas.openxmlformats.org/officeDocument/2006/relationships/slide" Target="/ppt/slides/slide3.xml" Id="R9de49fd3f08446c4" /><Relationship Type="http://schemas.openxmlformats.org/officeDocument/2006/relationships/slide" Target="/ppt/slides/slide4.xml" Id="R1e7fa2d7351f4f41" /><Relationship Type="http://schemas.openxmlformats.org/officeDocument/2006/relationships/slide" Target="/ppt/slides/slide5.xml" Id="Rc4b25efc212a450b" /><Relationship Type="http://schemas.openxmlformats.org/officeDocument/2006/relationships/slide" Target="/ppt/slides/slide6.xml" Id="Rbb768016713b4964" /><Relationship Type="http://schemas.openxmlformats.org/officeDocument/2006/relationships/slide" Target="/ppt/slides/slide7.xml" Id="R13cb168627a44a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bdde82e6434c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3d906138744b0" /><Relationship Type="http://schemas.openxmlformats.org/officeDocument/2006/relationships/theme" Target="/ppt/slideMasters/theme/theme1.xml" Id="R060ddcc95c1f48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33d9061387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ab907a8b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20a458a7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813b32b440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f5e513c3745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83a16b885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676060006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da27fd54f4c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MEJA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396 321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PATRIK ÅKESSON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Pareliusveien 5K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929 440 021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MEJA INVEST AS</a:t>
            </a:r>
          </a:p>
        </p:txBody>
      </p:sp>
    </p:spTree>
  </p:cSld>
  <p:clrMapOvr>
    <a:masterClrMapping xmlns:a="http://schemas.openxmlformats.org/drawingml/2006/main"/>
  </p:clrMapOvr>
</p:sld>
</file>