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49c40115c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3e3c406c254ac0"/>
  </p:sldMasterIdLst>
  <p:sldIdLst>
    <p:sldId xmlns:r="http://schemas.openxmlformats.org/officeDocument/2006/relationships" id="256" r:id="Rba78e1cfab764009"/>
    <p:sldId xmlns:r="http://schemas.openxmlformats.org/officeDocument/2006/relationships" id="257" r:id="R95b42207800f43c7"/>
    <p:sldId xmlns:r="http://schemas.openxmlformats.org/officeDocument/2006/relationships" id="258" r:id="R0bc7ea8d9f6f4fb6"/>
    <p:sldId xmlns:r="http://schemas.openxmlformats.org/officeDocument/2006/relationships" id="259" r:id="R91769dccc6114e30"/>
    <p:sldId xmlns:r="http://schemas.openxmlformats.org/officeDocument/2006/relationships" id="260" r:id="Rc3a666c6baea4e11"/>
    <p:sldId xmlns:r="http://schemas.openxmlformats.org/officeDocument/2006/relationships" id="261" r:id="Rf51b914a8542436c"/>
    <p:sldId xmlns:r="http://schemas.openxmlformats.org/officeDocument/2006/relationships" id="262" r:id="Ra7cafac316ca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e3c406c254ac0" /><Relationship Type="http://schemas.openxmlformats.org/officeDocument/2006/relationships/slide" Target="/ppt/slides/slide1.xml" Id="Rba78e1cfab764009" /><Relationship Type="http://schemas.openxmlformats.org/officeDocument/2006/relationships/slide" Target="/ppt/slides/slide2.xml" Id="R95b42207800f43c7" /><Relationship Type="http://schemas.openxmlformats.org/officeDocument/2006/relationships/slide" Target="/ppt/slides/slide3.xml" Id="R0bc7ea8d9f6f4fb6" /><Relationship Type="http://schemas.openxmlformats.org/officeDocument/2006/relationships/slide" Target="/ppt/slides/slide4.xml" Id="R91769dccc6114e30" /><Relationship Type="http://schemas.openxmlformats.org/officeDocument/2006/relationships/slide" Target="/ppt/slides/slide5.xml" Id="Rc3a666c6baea4e11" /><Relationship Type="http://schemas.openxmlformats.org/officeDocument/2006/relationships/slide" Target="/ppt/slides/slide6.xml" Id="Rf51b914a8542436c" /><Relationship Type="http://schemas.openxmlformats.org/officeDocument/2006/relationships/slide" Target="/ppt/slides/slide7.xml" Id="Ra7cafac316ca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160314e7c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265aeb92d45f1" /><Relationship Type="http://schemas.openxmlformats.org/officeDocument/2006/relationships/theme" Target="/ppt/slideMasters/theme/theme1.xml" Id="R40243694d0d7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c265aeb92d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4a7a95aba4b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c67c9a833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da4085c874e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90b0679e5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6fe86e58043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9909e2f5941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47baf58474f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GRENDAHL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GRENDAHL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106 934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114 793 927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115 959 528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GRENDAHL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Dahls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GRENDAHL HOLDING AS</a:t>
            </a:r>
          </a:p>
        </p:txBody>
      </p:sp>
    </p:spTree>
  </p:cSld>
  <p:clrMapOvr>
    <a:masterClrMapping xmlns:a="http://schemas.openxmlformats.org/drawingml/2006/main"/>
  </p:clrMapOvr>
</p:sld>
</file>