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0535eaef947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f8fbac05554c83"/>
  </p:sldMasterIdLst>
  <p:sldIdLst>
    <p:sldId xmlns:r="http://schemas.openxmlformats.org/officeDocument/2006/relationships" id="256" r:id="Rf1ff5b2e558d4fb9"/>
    <p:sldId xmlns:r="http://schemas.openxmlformats.org/officeDocument/2006/relationships" id="257" r:id="Rf9b7d22a63664cd7"/>
    <p:sldId xmlns:r="http://schemas.openxmlformats.org/officeDocument/2006/relationships" id="258" r:id="Rb3824a4d8c744384"/>
    <p:sldId xmlns:r="http://schemas.openxmlformats.org/officeDocument/2006/relationships" id="259" r:id="R7bc6a0bfcf19440c"/>
    <p:sldId xmlns:r="http://schemas.openxmlformats.org/officeDocument/2006/relationships" id="260" r:id="R2cb95a0b1bf84c16"/>
    <p:sldId xmlns:r="http://schemas.openxmlformats.org/officeDocument/2006/relationships" id="261" r:id="R2d4f5e84936d4c46"/>
    <p:sldId xmlns:r="http://schemas.openxmlformats.org/officeDocument/2006/relationships" id="262" r:id="Ra7f4a333470141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8fbac05554c83" /><Relationship Type="http://schemas.openxmlformats.org/officeDocument/2006/relationships/slide" Target="/ppt/slides/slide1.xml" Id="Rf1ff5b2e558d4fb9" /><Relationship Type="http://schemas.openxmlformats.org/officeDocument/2006/relationships/slide" Target="/ppt/slides/slide2.xml" Id="Rf9b7d22a63664cd7" /><Relationship Type="http://schemas.openxmlformats.org/officeDocument/2006/relationships/slide" Target="/ppt/slides/slide3.xml" Id="Rb3824a4d8c744384" /><Relationship Type="http://schemas.openxmlformats.org/officeDocument/2006/relationships/slide" Target="/ppt/slides/slide4.xml" Id="R7bc6a0bfcf19440c" /><Relationship Type="http://schemas.openxmlformats.org/officeDocument/2006/relationships/slide" Target="/ppt/slides/slide5.xml" Id="R2cb95a0b1bf84c16" /><Relationship Type="http://schemas.openxmlformats.org/officeDocument/2006/relationships/slide" Target="/ppt/slides/slide6.xml" Id="R2d4f5e84936d4c46" /><Relationship Type="http://schemas.openxmlformats.org/officeDocument/2006/relationships/slide" Target="/ppt/slides/slide7.xml" Id="Ra7f4a333470141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9f2e7dbaf4e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9f1107cb54bb5" /><Relationship Type="http://schemas.openxmlformats.org/officeDocument/2006/relationships/theme" Target="/ppt/slideMasters/theme/theme1.xml" Id="R8ec66d6078564f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89f1107cb54b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ec1a676db40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de723a68e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f9d910dfc40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df8af681147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77309401f47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d1cd39d7a49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3936e14f146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